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heme/theme3.xml" ContentType="application/vnd.openxmlformats-officedocument.theme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notesSlides/notesSlide1.xml" ContentType="application/vnd.openxmlformats-officedocument.presentationml.notesSlide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6"/>
  </p:notesMasterIdLst>
  <p:sldIdLst>
    <p:sldId id="258" r:id="rId3"/>
    <p:sldId id="259" r:id="rId4"/>
    <p:sldId id="260" r:id="rId5"/>
    <p:sldId id="261" r:id="rId6"/>
    <p:sldId id="263" r:id="rId7"/>
    <p:sldId id="264" r:id="rId8"/>
    <p:sldId id="265" r:id="rId9"/>
    <p:sldId id="275" r:id="rId10"/>
    <p:sldId id="274" r:id="rId11"/>
    <p:sldId id="276" r:id="rId12"/>
    <p:sldId id="277" r:id="rId13"/>
    <p:sldId id="266" r:id="rId14"/>
    <p:sldId id="280" r:id="rId15"/>
    <p:sldId id="279" r:id="rId16"/>
    <p:sldId id="278" r:id="rId17"/>
    <p:sldId id="270" r:id="rId18"/>
    <p:sldId id="281" r:id="rId19"/>
    <p:sldId id="282" r:id="rId20"/>
    <p:sldId id="283" r:id="rId21"/>
    <p:sldId id="290" r:id="rId22"/>
    <p:sldId id="267" r:id="rId23"/>
    <p:sldId id="268" r:id="rId24"/>
    <p:sldId id="262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2.png>
</file>

<file path=ppt/media/image14.png>
</file>

<file path=ppt/media/image15.png>
</file>

<file path=ppt/media/image1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tags" Target="../tags/tag25.xml"/><Relationship Id="rId18" Type="http://schemas.openxmlformats.org/officeDocument/2006/relationships/slideMaster" Target="../slideMasters/slideMaster2.xml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12" Type="http://schemas.openxmlformats.org/officeDocument/2006/relationships/tags" Target="../tags/tag24.xml"/><Relationship Id="rId17" Type="http://schemas.openxmlformats.org/officeDocument/2006/relationships/tags" Target="../tags/tag29.xml"/><Relationship Id="rId2" Type="http://schemas.openxmlformats.org/officeDocument/2006/relationships/tags" Target="../tags/tag14.xml"/><Relationship Id="rId16" Type="http://schemas.openxmlformats.org/officeDocument/2006/relationships/tags" Target="../tags/tag28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5" Type="http://schemas.openxmlformats.org/officeDocument/2006/relationships/tags" Target="../tags/tag17.xml"/><Relationship Id="rId15" Type="http://schemas.openxmlformats.org/officeDocument/2006/relationships/tags" Target="../tags/tag27.xml"/><Relationship Id="rId10" Type="http://schemas.openxmlformats.org/officeDocument/2006/relationships/tags" Target="../tags/tag22.xml"/><Relationship Id="rId4" Type="http://schemas.openxmlformats.org/officeDocument/2006/relationships/tags" Target="../tags/tag16.xml"/><Relationship Id="rId9" Type="http://schemas.openxmlformats.org/officeDocument/2006/relationships/tags" Target="../tags/tag21.xml"/><Relationship Id="rId14" Type="http://schemas.openxmlformats.org/officeDocument/2006/relationships/tags" Target="../tags/tag26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34.xml"/><Relationship Id="rId4" Type="http://schemas.openxmlformats.org/officeDocument/2006/relationships/tags" Target="../tags/tag33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3" Type="http://schemas.openxmlformats.org/officeDocument/2006/relationships/tags" Target="../tags/tag37.xml"/><Relationship Id="rId7" Type="http://schemas.openxmlformats.org/officeDocument/2006/relationships/tags" Target="../tags/tag41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11" Type="http://schemas.openxmlformats.org/officeDocument/2006/relationships/tags" Target="../tags/tag45.xml"/><Relationship Id="rId5" Type="http://schemas.openxmlformats.org/officeDocument/2006/relationships/tags" Target="../tags/tag39.xml"/><Relationship Id="rId10" Type="http://schemas.openxmlformats.org/officeDocument/2006/relationships/tags" Target="../tags/tag44.xml"/><Relationship Id="rId4" Type="http://schemas.openxmlformats.org/officeDocument/2006/relationships/tags" Target="../tags/tag38.xml"/><Relationship Id="rId9" Type="http://schemas.openxmlformats.org/officeDocument/2006/relationships/tags" Target="../tags/tag43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53.xml"/><Relationship Id="rId13" Type="http://schemas.openxmlformats.org/officeDocument/2006/relationships/tags" Target="../tags/tag58.xml"/><Relationship Id="rId18" Type="http://schemas.openxmlformats.org/officeDocument/2006/relationships/slideMaster" Target="../slideMasters/slideMaster2.xml"/><Relationship Id="rId3" Type="http://schemas.openxmlformats.org/officeDocument/2006/relationships/tags" Target="../tags/tag48.xml"/><Relationship Id="rId7" Type="http://schemas.openxmlformats.org/officeDocument/2006/relationships/tags" Target="../tags/tag52.xml"/><Relationship Id="rId12" Type="http://schemas.openxmlformats.org/officeDocument/2006/relationships/tags" Target="../tags/tag57.xml"/><Relationship Id="rId17" Type="http://schemas.openxmlformats.org/officeDocument/2006/relationships/tags" Target="../tags/tag62.xml"/><Relationship Id="rId2" Type="http://schemas.openxmlformats.org/officeDocument/2006/relationships/tags" Target="../tags/tag47.xml"/><Relationship Id="rId16" Type="http://schemas.openxmlformats.org/officeDocument/2006/relationships/tags" Target="../tags/tag61.xml"/><Relationship Id="rId1" Type="http://schemas.openxmlformats.org/officeDocument/2006/relationships/tags" Target="../tags/tag46.xml"/><Relationship Id="rId6" Type="http://schemas.openxmlformats.org/officeDocument/2006/relationships/tags" Target="../tags/tag51.xml"/><Relationship Id="rId11" Type="http://schemas.openxmlformats.org/officeDocument/2006/relationships/tags" Target="../tags/tag56.xml"/><Relationship Id="rId5" Type="http://schemas.openxmlformats.org/officeDocument/2006/relationships/tags" Target="../tags/tag50.xml"/><Relationship Id="rId15" Type="http://schemas.openxmlformats.org/officeDocument/2006/relationships/tags" Target="../tags/tag60.xml"/><Relationship Id="rId10" Type="http://schemas.openxmlformats.org/officeDocument/2006/relationships/tags" Target="../tags/tag55.xml"/><Relationship Id="rId4" Type="http://schemas.openxmlformats.org/officeDocument/2006/relationships/tags" Target="../tags/tag49.xml"/><Relationship Id="rId9" Type="http://schemas.openxmlformats.org/officeDocument/2006/relationships/tags" Target="../tags/tag54.xml"/><Relationship Id="rId14" Type="http://schemas.openxmlformats.org/officeDocument/2006/relationships/tags" Target="../tags/tag59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76.xml"/><Relationship Id="rId3" Type="http://schemas.openxmlformats.org/officeDocument/2006/relationships/tags" Target="../tags/tag71.xml"/><Relationship Id="rId7" Type="http://schemas.openxmlformats.org/officeDocument/2006/relationships/tags" Target="../tags/tag75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9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80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4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87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92.xml"/><Relationship Id="rId4" Type="http://schemas.openxmlformats.org/officeDocument/2006/relationships/tags" Target="../tags/tag9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00.xml"/><Relationship Id="rId13" Type="http://schemas.openxmlformats.org/officeDocument/2006/relationships/tags" Target="../tags/tag105.xml"/><Relationship Id="rId18" Type="http://schemas.openxmlformats.org/officeDocument/2006/relationships/tags" Target="../tags/tag110.xml"/><Relationship Id="rId3" Type="http://schemas.openxmlformats.org/officeDocument/2006/relationships/tags" Target="../tags/tag95.xml"/><Relationship Id="rId7" Type="http://schemas.openxmlformats.org/officeDocument/2006/relationships/tags" Target="../tags/tag99.xml"/><Relationship Id="rId12" Type="http://schemas.openxmlformats.org/officeDocument/2006/relationships/tags" Target="../tags/tag104.xml"/><Relationship Id="rId17" Type="http://schemas.openxmlformats.org/officeDocument/2006/relationships/tags" Target="../tags/tag109.xml"/><Relationship Id="rId2" Type="http://schemas.openxmlformats.org/officeDocument/2006/relationships/tags" Target="../tags/tag94.xml"/><Relationship Id="rId16" Type="http://schemas.openxmlformats.org/officeDocument/2006/relationships/tags" Target="../tags/tag108.xml"/><Relationship Id="rId1" Type="http://schemas.openxmlformats.org/officeDocument/2006/relationships/tags" Target="../tags/tag93.xml"/><Relationship Id="rId6" Type="http://schemas.openxmlformats.org/officeDocument/2006/relationships/tags" Target="../tags/tag98.xml"/><Relationship Id="rId11" Type="http://schemas.openxmlformats.org/officeDocument/2006/relationships/tags" Target="../tags/tag103.xml"/><Relationship Id="rId5" Type="http://schemas.openxmlformats.org/officeDocument/2006/relationships/tags" Target="../tags/tag97.xml"/><Relationship Id="rId15" Type="http://schemas.openxmlformats.org/officeDocument/2006/relationships/tags" Target="../tags/tag107.xml"/><Relationship Id="rId10" Type="http://schemas.openxmlformats.org/officeDocument/2006/relationships/tags" Target="../tags/tag102.xml"/><Relationship Id="rId19" Type="http://schemas.openxmlformats.org/officeDocument/2006/relationships/slideMaster" Target="../slideMasters/slideMaster2.xml"/><Relationship Id="rId4" Type="http://schemas.openxmlformats.org/officeDocument/2006/relationships/tags" Target="../tags/tag96.xml"/><Relationship Id="rId9" Type="http://schemas.openxmlformats.org/officeDocument/2006/relationships/tags" Target="../tags/tag101.xml"/><Relationship Id="rId14" Type="http://schemas.openxmlformats.org/officeDocument/2006/relationships/tags" Target="../tags/tag10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 userDrawn="1">
            <p:custDataLst>
              <p:tags r:id="rId2"/>
            </p:custDataLst>
          </p:nvPr>
        </p:nvSpPr>
        <p:spPr>
          <a:xfrm>
            <a:off x="6919595" y="0"/>
            <a:ext cx="5272405" cy="48736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 userDrawn="1">
            <p:custDataLst>
              <p:tags r:id="rId3"/>
            </p:custDataLst>
          </p:nvPr>
        </p:nvSpPr>
        <p:spPr>
          <a:xfrm>
            <a:off x="8441055" y="0"/>
            <a:ext cx="3750945" cy="36417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 userDrawn="1">
            <p:custDataLst>
              <p:tags r:id="rId4"/>
            </p:custDataLst>
          </p:nvPr>
        </p:nvCxnSpPr>
        <p:spPr>
          <a:xfrm>
            <a:off x="1069698" y="688340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>
            <p:custDataLst>
              <p:tags r:id="rId5"/>
            </p:custDataLst>
          </p:nvPr>
        </p:nvCxnSpPr>
        <p:spPr>
          <a:xfrm>
            <a:off x="1069698" y="75755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 userDrawn="1">
            <p:custDataLst>
              <p:tags r:id="rId6"/>
            </p:custDataLst>
          </p:nvPr>
        </p:nvCxnSpPr>
        <p:spPr>
          <a:xfrm>
            <a:off x="1069698" y="82613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>
            <p:custDataLst>
              <p:tags r:id="rId7"/>
            </p:custDataLst>
          </p:nvPr>
        </p:nvSpPr>
        <p:spPr>
          <a:xfrm>
            <a:off x="6892945" y="969581"/>
            <a:ext cx="288925" cy="288925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5" name="椭圆 24"/>
          <p:cNvSpPr/>
          <p:nvPr userDrawn="1">
            <p:custDataLst>
              <p:tags r:id="rId8"/>
            </p:custDataLst>
          </p:nvPr>
        </p:nvSpPr>
        <p:spPr>
          <a:xfrm>
            <a:off x="9102739" y="4021926"/>
            <a:ext cx="808355" cy="808355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6" name="任意多边形: 形状 25"/>
          <p:cNvSpPr/>
          <p:nvPr userDrawn="1">
            <p:custDataLst>
              <p:tags r:id="rId9"/>
            </p:custDataLst>
          </p:nvPr>
        </p:nvSpPr>
        <p:spPr>
          <a:xfrm>
            <a:off x="9963150" y="0"/>
            <a:ext cx="2228850" cy="2164080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图形 24"/>
          <p:cNvSpPr/>
          <p:nvPr userDrawn="1">
            <p:custDataLst>
              <p:tags r:id="rId10"/>
            </p:custDataLst>
          </p:nvPr>
        </p:nvSpPr>
        <p:spPr>
          <a:xfrm>
            <a:off x="9963150" y="589915"/>
            <a:ext cx="2228850" cy="1643380"/>
          </a:xfrm>
          <a:custGeom>
            <a:avLst/>
            <a:gdLst>
              <a:gd name="connsiteX0" fmla="*/ 305151 w 1622268"/>
              <a:gd name="connsiteY0" fmla="*/ 689 h 1196098"/>
              <a:gd name="connsiteX1" fmla="*/ 532418 w 1622268"/>
              <a:gd name="connsiteY1" fmla="*/ 142707 h 1196098"/>
              <a:gd name="connsiteX2" fmla="*/ 1579882 w 1622268"/>
              <a:gd name="connsiteY2" fmla="*/ 601241 h 1196098"/>
              <a:gd name="connsiteX3" fmla="*/ 1622269 w 1622268"/>
              <a:gd name="connsiteY3" fmla="*/ 589430 h 1196098"/>
              <a:gd name="connsiteX4" fmla="*/ 1622269 w 1622268"/>
              <a:gd name="connsiteY4" fmla="*/ 1173217 h 1196098"/>
              <a:gd name="connsiteX5" fmla="*/ 1567976 w 1622268"/>
              <a:gd name="connsiteY5" fmla="*/ 1183123 h 1196098"/>
              <a:gd name="connsiteX6" fmla="*/ 970282 w 1622268"/>
              <a:gd name="connsiteY6" fmla="*/ 1143118 h 1196098"/>
              <a:gd name="connsiteX7" fmla="*/ 38261 w 1622268"/>
              <a:gd name="connsiteY7" fmla="*/ 427981 h 1196098"/>
              <a:gd name="connsiteX8" fmla="*/ 142655 w 1622268"/>
              <a:gd name="connsiteY8" fmla="*/ 38313 h 1196098"/>
              <a:gd name="connsiteX9" fmla="*/ 305151 w 1622268"/>
              <a:gd name="connsiteY9" fmla="*/ 689 h 1196098"/>
              <a:gd name="connsiteX10" fmla="*/ 305151 w 1622268"/>
              <a:gd name="connsiteY10" fmla="*/ 689 h 1196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2268" h="1196098">
                <a:moveTo>
                  <a:pt x="305151" y="689"/>
                </a:moveTo>
                <a:cubicBezTo>
                  <a:pt x="396496" y="7166"/>
                  <a:pt x="483174" y="57363"/>
                  <a:pt x="532418" y="142707"/>
                </a:cubicBezTo>
                <a:cubicBezTo>
                  <a:pt x="748445" y="516849"/>
                  <a:pt x="1178975" y="691538"/>
                  <a:pt x="1579882" y="601241"/>
                </a:cubicBezTo>
                <a:lnTo>
                  <a:pt x="1622269" y="589430"/>
                </a:lnTo>
                <a:lnTo>
                  <a:pt x="1622269" y="1173217"/>
                </a:lnTo>
                <a:cubicBezTo>
                  <a:pt x="1622269" y="1173217"/>
                  <a:pt x="1567976" y="1183123"/>
                  <a:pt x="1567976" y="1183123"/>
                </a:cubicBezTo>
                <a:cubicBezTo>
                  <a:pt x="1370713" y="1209126"/>
                  <a:pt x="1168307" y="1196172"/>
                  <a:pt x="970282" y="1143118"/>
                </a:cubicBezTo>
                <a:cubicBezTo>
                  <a:pt x="574233" y="1037009"/>
                  <a:pt x="243239" y="783073"/>
                  <a:pt x="38261" y="427981"/>
                </a:cubicBezTo>
                <a:cubicBezTo>
                  <a:pt x="-40511" y="291583"/>
                  <a:pt x="6257" y="117085"/>
                  <a:pt x="142655" y="38313"/>
                </a:cubicBezTo>
                <a:cubicBezTo>
                  <a:pt x="193804" y="8786"/>
                  <a:pt x="250287" y="-3121"/>
                  <a:pt x="305151" y="689"/>
                </a:cubicBezTo>
                <a:lnTo>
                  <a:pt x="305151" y="68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9" name="图形 16"/>
          <p:cNvSpPr/>
          <p:nvPr userDrawn="1">
            <p:custDataLst>
              <p:tags r:id="rId11"/>
            </p:custDataLst>
          </p:nvPr>
        </p:nvSpPr>
        <p:spPr>
          <a:xfrm>
            <a:off x="7713345" y="0"/>
            <a:ext cx="3648710" cy="3936365"/>
          </a:xfrm>
          <a:custGeom>
            <a:avLst/>
            <a:gdLst>
              <a:gd name="connsiteX0" fmla="*/ 4671 w 2738556"/>
              <a:gd name="connsiteY0" fmla="*/ 0 h 2954675"/>
              <a:gd name="connsiteX1" fmla="*/ 1087663 w 2738556"/>
              <a:gd name="connsiteY1" fmla="*/ 0 h 2954675"/>
              <a:gd name="connsiteX2" fmla="*/ 1079662 w 2738556"/>
              <a:gd name="connsiteY2" fmla="*/ 159068 h 2954675"/>
              <a:gd name="connsiteX3" fmla="*/ 2359727 w 2738556"/>
              <a:gd name="connsiteY3" fmla="*/ 1900523 h 2954675"/>
              <a:gd name="connsiteX4" fmla="*/ 2713962 w 2738556"/>
              <a:gd name="connsiteY4" fmla="*/ 2575846 h 2954675"/>
              <a:gd name="connsiteX5" fmla="*/ 2038639 w 2738556"/>
              <a:gd name="connsiteY5" fmla="*/ 2930081 h 2954675"/>
              <a:gd name="connsiteX6" fmla="*/ 333378 w 2738556"/>
              <a:gd name="connsiteY6" fmla="*/ 1507998 h 2954675"/>
              <a:gd name="connsiteX7" fmla="*/ 99 w 2738556"/>
              <a:gd name="connsiteY7" fmla="*/ 140399 h 2954675"/>
              <a:gd name="connsiteX8" fmla="*/ 4671 w 2738556"/>
              <a:gd name="connsiteY8" fmla="*/ 0 h 295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38556" h="2954675">
                <a:moveTo>
                  <a:pt x="4671" y="0"/>
                </a:moveTo>
                <a:lnTo>
                  <a:pt x="1087663" y="0"/>
                </a:lnTo>
                <a:cubicBezTo>
                  <a:pt x="1087663" y="0"/>
                  <a:pt x="1079662" y="159068"/>
                  <a:pt x="1079662" y="159068"/>
                </a:cubicBezTo>
                <a:cubicBezTo>
                  <a:pt x="1079472" y="935736"/>
                  <a:pt x="1580201" y="1657350"/>
                  <a:pt x="2359727" y="1900523"/>
                </a:cubicBezTo>
                <a:cubicBezTo>
                  <a:pt x="2643953" y="1989201"/>
                  <a:pt x="2802639" y="2291620"/>
                  <a:pt x="2713962" y="2575846"/>
                </a:cubicBezTo>
                <a:cubicBezTo>
                  <a:pt x="2625284" y="2860072"/>
                  <a:pt x="2322865" y="3018758"/>
                  <a:pt x="2038639" y="2930081"/>
                </a:cubicBezTo>
                <a:cubicBezTo>
                  <a:pt x="1298928" y="2699290"/>
                  <a:pt x="693328" y="2194274"/>
                  <a:pt x="333378" y="1507998"/>
                </a:cubicBezTo>
                <a:cubicBezTo>
                  <a:pt x="108398" y="1079087"/>
                  <a:pt x="-3807" y="611410"/>
                  <a:pt x="99" y="140399"/>
                </a:cubicBezTo>
                <a:lnTo>
                  <a:pt x="4671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1068110" y="1415134"/>
            <a:ext cx="6217877" cy="2610488"/>
          </a:xfrm>
          <a:noFill/>
        </p:spPr>
        <p:txBody>
          <a:bodyPr wrap="square" anchor="b" anchorCtr="0">
            <a:normAutofit/>
          </a:bodyPr>
          <a:lstStyle>
            <a:lvl1pPr>
              <a:defRPr lang="zh-CN" altLang="en-US" sz="6000" dirty="0">
                <a:solidFill>
                  <a:schemeClr val="tx2"/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编辑母版标题样式</a:t>
            </a:r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3"/>
            </p:custDataLst>
          </p:nvPr>
        </p:nvSpPr>
        <p:spPr>
          <a:xfrm>
            <a:off x="1442126" y="523878"/>
            <a:ext cx="2880000" cy="504000"/>
          </a:xfrm>
        </p:spPr>
        <p:txBody>
          <a:bodyPr wrap="square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4"/>
            </p:custDataLst>
          </p:nvPr>
        </p:nvSpPr>
        <p:spPr>
          <a:xfrm>
            <a:off x="1068109" y="4481316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 userDrawn="1">
            <p:custDataLst>
              <p:tags r:id="rId2"/>
            </p:custDataLst>
          </p:nvPr>
        </p:nvSpPr>
        <p:spPr>
          <a:xfrm flipV="1">
            <a:off x="10654388" y="5436721"/>
            <a:ext cx="1537612" cy="1421279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gradFill>
            <a:gsLst>
              <a:gs pos="14000">
                <a:schemeClr val="accent1">
                  <a:alpha val="15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2" name="任意多边形: 形状 11"/>
          <p:cNvSpPr/>
          <p:nvPr userDrawn="1">
            <p:custDataLst>
              <p:tags r:id="rId3"/>
            </p:custDataLst>
          </p:nvPr>
        </p:nvSpPr>
        <p:spPr>
          <a:xfrm>
            <a:off x="11353800" y="1026561"/>
            <a:ext cx="70184" cy="305594"/>
          </a:xfrm>
          <a:custGeom>
            <a:avLst/>
            <a:gdLst>
              <a:gd name="connsiteX0" fmla="*/ 35092 w 70184"/>
              <a:gd name="connsiteY0" fmla="*/ 235410 h 305594"/>
              <a:gd name="connsiteX1" fmla="*/ 70184 w 70184"/>
              <a:gd name="connsiteY1" fmla="*/ 270502 h 305594"/>
              <a:gd name="connsiteX2" fmla="*/ 35092 w 70184"/>
              <a:gd name="connsiteY2" fmla="*/ 305594 h 305594"/>
              <a:gd name="connsiteX3" fmla="*/ 0 w 70184"/>
              <a:gd name="connsiteY3" fmla="*/ 270502 h 305594"/>
              <a:gd name="connsiteX4" fmla="*/ 35092 w 70184"/>
              <a:gd name="connsiteY4" fmla="*/ 235410 h 305594"/>
              <a:gd name="connsiteX5" fmla="*/ 35092 w 70184"/>
              <a:gd name="connsiteY5" fmla="*/ 117705 h 305594"/>
              <a:gd name="connsiteX6" fmla="*/ 70184 w 70184"/>
              <a:gd name="connsiteY6" fmla="*/ 152797 h 305594"/>
              <a:gd name="connsiteX7" fmla="*/ 35092 w 70184"/>
              <a:gd name="connsiteY7" fmla="*/ 187889 h 305594"/>
              <a:gd name="connsiteX8" fmla="*/ 0 w 70184"/>
              <a:gd name="connsiteY8" fmla="*/ 152797 h 305594"/>
              <a:gd name="connsiteX9" fmla="*/ 35092 w 70184"/>
              <a:gd name="connsiteY9" fmla="*/ 117705 h 305594"/>
              <a:gd name="connsiteX10" fmla="*/ 35092 w 70184"/>
              <a:gd name="connsiteY10" fmla="*/ 0 h 305594"/>
              <a:gd name="connsiteX11" fmla="*/ 70184 w 70184"/>
              <a:gd name="connsiteY11" fmla="*/ 35092 h 305594"/>
              <a:gd name="connsiteX12" fmla="*/ 35092 w 70184"/>
              <a:gd name="connsiteY12" fmla="*/ 70184 h 305594"/>
              <a:gd name="connsiteX13" fmla="*/ 0 w 70184"/>
              <a:gd name="connsiteY13" fmla="*/ 35092 h 305594"/>
              <a:gd name="connsiteX14" fmla="*/ 35092 w 70184"/>
              <a:gd name="connsiteY14" fmla="*/ 0 h 305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0184" h="305594">
                <a:moveTo>
                  <a:pt x="35092" y="235410"/>
                </a:moveTo>
                <a:cubicBezTo>
                  <a:pt x="54473" y="235410"/>
                  <a:pt x="70184" y="251121"/>
                  <a:pt x="70184" y="270502"/>
                </a:cubicBezTo>
                <a:cubicBezTo>
                  <a:pt x="70184" y="289883"/>
                  <a:pt x="54473" y="305594"/>
                  <a:pt x="35092" y="305594"/>
                </a:cubicBezTo>
                <a:cubicBezTo>
                  <a:pt x="15711" y="305594"/>
                  <a:pt x="0" y="289883"/>
                  <a:pt x="0" y="270502"/>
                </a:cubicBezTo>
                <a:cubicBezTo>
                  <a:pt x="0" y="251121"/>
                  <a:pt x="15711" y="235410"/>
                  <a:pt x="35092" y="235410"/>
                </a:cubicBezTo>
                <a:close/>
                <a:moveTo>
                  <a:pt x="35092" y="117705"/>
                </a:moveTo>
                <a:cubicBezTo>
                  <a:pt x="54473" y="117705"/>
                  <a:pt x="70184" y="133416"/>
                  <a:pt x="70184" y="152797"/>
                </a:cubicBezTo>
                <a:cubicBezTo>
                  <a:pt x="70184" y="172178"/>
                  <a:pt x="54473" y="187889"/>
                  <a:pt x="35092" y="187889"/>
                </a:cubicBezTo>
                <a:cubicBezTo>
                  <a:pt x="15711" y="187889"/>
                  <a:pt x="0" y="172178"/>
                  <a:pt x="0" y="152797"/>
                </a:cubicBezTo>
                <a:cubicBezTo>
                  <a:pt x="0" y="133416"/>
                  <a:pt x="15711" y="117705"/>
                  <a:pt x="35092" y="117705"/>
                </a:cubicBezTo>
                <a:close/>
                <a:moveTo>
                  <a:pt x="35092" y="0"/>
                </a:moveTo>
                <a:cubicBezTo>
                  <a:pt x="54473" y="0"/>
                  <a:pt x="70184" y="15711"/>
                  <a:pt x="70184" y="35092"/>
                </a:cubicBezTo>
                <a:cubicBezTo>
                  <a:pt x="70184" y="54473"/>
                  <a:pt x="54473" y="70184"/>
                  <a:pt x="35092" y="70184"/>
                </a:cubicBezTo>
                <a:cubicBezTo>
                  <a:pt x="15711" y="70184"/>
                  <a:pt x="0" y="54473"/>
                  <a:pt x="0" y="35092"/>
                </a:cubicBezTo>
                <a:cubicBezTo>
                  <a:pt x="0" y="15711"/>
                  <a:pt x="15711" y="0"/>
                  <a:pt x="350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图形 12"/>
          <p:cNvSpPr/>
          <p:nvPr userDrawn="1">
            <p:custDataLst>
              <p:tags r:id="rId4"/>
            </p:custDataLst>
          </p:nvPr>
        </p:nvSpPr>
        <p:spPr>
          <a:xfrm flipH="1">
            <a:off x="0" y="0"/>
            <a:ext cx="2095499" cy="2260811"/>
          </a:xfrm>
          <a:custGeom>
            <a:avLst/>
            <a:gdLst>
              <a:gd name="connsiteX0" fmla="*/ 2815 w 1616032"/>
              <a:gd name="connsiteY0" fmla="*/ 0 h 1743519"/>
              <a:gd name="connsiteX1" fmla="*/ 641847 w 1616032"/>
              <a:gd name="connsiteY1" fmla="*/ 0 h 1743519"/>
              <a:gd name="connsiteX2" fmla="*/ 637180 w 1616032"/>
              <a:gd name="connsiteY2" fmla="*/ 93917 h 1743519"/>
              <a:gd name="connsiteX3" fmla="*/ 1392513 w 1616032"/>
              <a:gd name="connsiteY3" fmla="*/ 1121474 h 1743519"/>
              <a:gd name="connsiteX4" fmla="*/ 1601491 w 1616032"/>
              <a:gd name="connsiteY4" fmla="*/ 1520000 h 1743519"/>
              <a:gd name="connsiteX5" fmla="*/ 1202965 w 1616032"/>
              <a:gd name="connsiteY5" fmla="*/ 1728978 h 1743519"/>
              <a:gd name="connsiteX6" fmla="*/ 196744 w 1616032"/>
              <a:gd name="connsiteY6" fmla="*/ 889826 h 1743519"/>
              <a:gd name="connsiteX7" fmla="*/ 53 w 1616032"/>
              <a:gd name="connsiteY7" fmla="*/ 82868 h 1743519"/>
              <a:gd name="connsiteX8" fmla="*/ 2815 w 1616032"/>
              <a:gd name="connsiteY8" fmla="*/ 0 h 174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6032" h="1743519">
                <a:moveTo>
                  <a:pt x="2815" y="0"/>
                </a:moveTo>
                <a:lnTo>
                  <a:pt x="641847" y="0"/>
                </a:lnTo>
                <a:cubicBezTo>
                  <a:pt x="641847" y="0"/>
                  <a:pt x="637180" y="93917"/>
                  <a:pt x="637180" y="93917"/>
                </a:cubicBezTo>
                <a:cubicBezTo>
                  <a:pt x="637085" y="552164"/>
                  <a:pt x="932550" y="978027"/>
                  <a:pt x="1392513" y="1121474"/>
                </a:cubicBezTo>
                <a:cubicBezTo>
                  <a:pt x="1560248" y="1173766"/>
                  <a:pt x="1653879" y="1352264"/>
                  <a:pt x="1601491" y="1520000"/>
                </a:cubicBezTo>
                <a:cubicBezTo>
                  <a:pt x="1549199" y="1687735"/>
                  <a:pt x="1370700" y="1781366"/>
                  <a:pt x="1202965" y="1728978"/>
                </a:cubicBezTo>
                <a:cubicBezTo>
                  <a:pt x="766434" y="1592866"/>
                  <a:pt x="409151" y="1294829"/>
                  <a:pt x="196744" y="889826"/>
                </a:cubicBezTo>
                <a:cubicBezTo>
                  <a:pt x="63965" y="636746"/>
                  <a:pt x="-2138" y="360807"/>
                  <a:pt x="53" y="82868"/>
                </a:cubicBezTo>
                <a:lnTo>
                  <a:pt x="2815" y="0"/>
                </a:lnTo>
                <a:close/>
              </a:path>
            </a:pathLst>
          </a:cu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4" name="任意多边形: 形状 3"/>
          <p:cNvSpPr/>
          <p:nvPr userDrawn="1">
            <p:custDataLst>
              <p:tags r:id="rId5"/>
            </p:custDataLst>
          </p:nvPr>
        </p:nvSpPr>
        <p:spPr>
          <a:xfrm flipH="1">
            <a:off x="1" y="331978"/>
            <a:ext cx="767050" cy="815541"/>
          </a:xfrm>
          <a:custGeom>
            <a:avLst/>
            <a:gdLst>
              <a:gd name="connsiteX0" fmla="*/ 266085 w 960878"/>
              <a:gd name="connsiteY0" fmla="*/ 601 h 1021622"/>
              <a:gd name="connsiteX1" fmla="*/ 124392 w 960878"/>
              <a:gd name="connsiteY1" fmla="*/ 33408 h 1021622"/>
              <a:gd name="connsiteX2" fmla="*/ 33363 w 960878"/>
              <a:gd name="connsiteY2" fmla="*/ 373190 h 1021622"/>
              <a:gd name="connsiteX3" fmla="*/ 846063 w 960878"/>
              <a:gd name="connsiteY3" fmla="*/ 996773 h 1021622"/>
              <a:gd name="connsiteX4" fmla="*/ 960878 w 960878"/>
              <a:gd name="connsiteY4" fmla="*/ 1021622 h 1021622"/>
              <a:gd name="connsiteX5" fmla="*/ 960878 w 960878"/>
              <a:gd name="connsiteY5" fmla="*/ 510304 h 1021622"/>
              <a:gd name="connsiteX6" fmla="*/ 860484 w 960878"/>
              <a:gd name="connsiteY6" fmla="*/ 476220 h 1021622"/>
              <a:gd name="connsiteX7" fmla="*/ 464256 w 960878"/>
              <a:gd name="connsiteY7" fmla="*/ 124437 h 1021622"/>
              <a:gd name="connsiteX8" fmla="*/ 266085 w 960878"/>
              <a:gd name="connsiteY8" fmla="*/ 601 h 1021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878" h="1021622">
                <a:moveTo>
                  <a:pt x="266085" y="601"/>
                </a:moveTo>
                <a:cubicBezTo>
                  <a:pt x="218244" y="-2721"/>
                  <a:pt x="168993" y="7661"/>
                  <a:pt x="124392" y="33408"/>
                </a:cubicBezTo>
                <a:cubicBezTo>
                  <a:pt x="5456" y="102096"/>
                  <a:pt x="-35325" y="254254"/>
                  <a:pt x="33363" y="373190"/>
                </a:cubicBezTo>
                <a:cubicBezTo>
                  <a:pt x="212099" y="682822"/>
                  <a:pt x="500718" y="904248"/>
                  <a:pt x="846063" y="996773"/>
                </a:cubicBezTo>
                <a:lnTo>
                  <a:pt x="960878" y="1021622"/>
                </a:lnTo>
                <a:lnTo>
                  <a:pt x="960878" y="510304"/>
                </a:lnTo>
                <a:lnTo>
                  <a:pt x="860484" y="476220"/>
                </a:lnTo>
                <a:cubicBezTo>
                  <a:pt x="699387" y="407201"/>
                  <a:pt x="558441" y="287559"/>
                  <a:pt x="464256" y="124437"/>
                </a:cubicBezTo>
                <a:cubicBezTo>
                  <a:pt x="421317" y="50019"/>
                  <a:pt x="345735" y="6249"/>
                  <a:pt x="266085" y="60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" name="椭圆 14"/>
          <p:cNvSpPr/>
          <p:nvPr userDrawn="1">
            <p:custDataLst>
              <p:tags r:id="rId6"/>
            </p:custDataLst>
          </p:nvPr>
        </p:nvSpPr>
        <p:spPr>
          <a:xfrm>
            <a:off x="102870" y="140335"/>
            <a:ext cx="171450" cy="171450"/>
          </a:xfrm>
          <a:prstGeom prst="ellipse">
            <a:avLst/>
          </a:prstGeom>
          <a:gradFill flip="none" rotWithShape="1">
            <a:gsLst>
              <a:gs pos="76000">
                <a:schemeClr val="accent1"/>
              </a:gs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27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椭圆 15"/>
          <p:cNvSpPr/>
          <p:nvPr userDrawn="1">
            <p:custDataLst>
              <p:tags r:id="rId7"/>
            </p:custDataLst>
          </p:nvPr>
        </p:nvSpPr>
        <p:spPr>
          <a:xfrm>
            <a:off x="1499843" y="1269396"/>
            <a:ext cx="546697" cy="546697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1"/>
            </p:custDataLst>
          </p:nvPr>
        </p:nvSpPr>
        <p:spPr>
          <a:xfrm>
            <a:off x="9283700" y="547696"/>
            <a:ext cx="1814518" cy="1263324"/>
          </a:xfrm>
          <a:noFill/>
        </p:spPr>
        <p:txBody>
          <a:bodyPr vert="horz" wrap="square" rtlCol="0" anchor="ctr" anchorCtr="0">
            <a:normAutofit/>
          </a:bodyPr>
          <a:lstStyle>
            <a:lvl1pPr algn="ctr">
              <a:defRPr lang="zh-CN" altLang="en-US" sz="6000" dirty="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62000">
                      <a:schemeClr val="accent1"/>
                    </a:gs>
                  </a:gsLst>
                  <a:lin ang="2700000" scaled="1"/>
                </a:gradFill>
              </a:defRPr>
            </a:lvl1pPr>
          </a:lstStyle>
          <a:p>
            <a:pPr marL="0" lvl="0" algn="r"/>
            <a:r>
              <a:rPr lang="zh-CN" altLang="en-US" dirty="0"/>
              <a:t>标题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图形 23"/>
          <p:cNvSpPr/>
          <p:nvPr userDrawn="1">
            <p:custDataLst>
              <p:tags r:id="rId2"/>
            </p:custDataLst>
          </p:nvPr>
        </p:nvSpPr>
        <p:spPr>
          <a:xfrm>
            <a:off x="1068515" y="803142"/>
            <a:ext cx="4202128" cy="4488048"/>
          </a:xfrm>
          <a:custGeom>
            <a:avLst/>
            <a:gdLst>
              <a:gd name="connsiteX0" fmla="*/ 585922 w 3326429"/>
              <a:gd name="connsiteY0" fmla="*/ 283866 h 3552767"/>
              <a:gd name="connsiteX1" fmla="*/ 3042610 w 3326429"/>
              <a:gd name="connsiteY1" fmla="*/ 812123 h 3552767"/>
              <a:gd name="connsiteX2" fmla="*/ 2514258 w 3326429"/>
              <a:gd name="connsiteY2" fmla="*/ 3268906 h 3552767"/>
              <a:gd name="connsiteX3" fmla="*/ 57475 w 3326429"/>
              <a:gd name="connsiteY3" fmla="*/ 2740554 h 3552767"/>
              <a:gd name="connsiteX4" fmla="*/ 164250 w 3326429"/>
              <a:gd name="connsiteY4" fmla="*/ 2244302 h 3552767"/>
              <a:gd name="connsiteX5" fmla="*/ 660503 w 3326429"/>
              <a:gd name="connsiteY5" fmla="*/ 2351077 h 3552767"/>
              <a:gd name="connsiteX6" fmla="*/ 2124686 w 3326429"/>
              <a:gd name="connsiteY6" fmla="*/ 2665974 h 3552767"/>
              <a:gd name="connsiteX7" fmla="*/ 2439582 w 3326429"/>
              <a:gd name="connsiteY7" fmla="*/ 1201790 h 3552767"/>
              <a:gd name="connsiteX8" fmla="*/ 975399 w 3326429"/>
              <a:gd name="connsiteY8" fmla="*/ 886894 h 3552767"/>
              <a:gd name="connsiteX9" fmla="*/ 479147 w 3326429"/>
              <a:gd name="connsiteY9" fmla="*/ 780119 h 3552767"/>
              <a:gd name="connsiteX10" fmla="*/ 585922 w 3326429"/>
              <a:gd name="connsiteY10" fmla="*/ 283866 h 3552767"/>
              <a:gd name="connsiteX11" fmla="*/ 585922 w 3326429"/>
              <a:gd name="connsiteY11" fmla="*/ 283866 h 3552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26429" h="3552767">
                <a:moveTo>
                  <a:pt x="585922" y="283866"/>
                </a:moveTo>
                <a:cubicBezTo>
                  <a:pt x="1408977" y="-247819"/>
                  <a:pt x="2511020" y="-10742"/>
                  <a:pt x="3042610" y="812123"/>
                </a:cubicBezTo>
                <a:cubicBezTo>
                  <a:pt x="3574200" y="1634987"/>
                  <a:pt x="3337218" y="2737220"/>
                  <a:pt x="2514258" y="3268906"/>
                </a:cubicBezTo>
                <a:cubicBezTo>
                  <a:pt x="1691203" y="3800592"/>
                  <a:pt x="589160" y="3563514"/>
                  <a:pt x="57475" y="2740554"/>
                </a:cubicBezTo>
                <a:cubicBezTo>
                  <a:pt x="-50062" y="2574057"/>
                  <a:pt x="-2342" y="2351839"/>
                  <a:pt x="164250" y="2244302"/>
                </a:cubicBezTo>
                <a:cubicBezTo>
                  <a:pt x="330747" y="2136764"/>
                  <a:pt x="552965" y="2184485"/>
                  <a:pt x="660503" y="2351077"/>
                </a:cubicBezTo>
                <a:cubicBezTo>
                  <a:pt x="977304" y="2841519"/>
                  <a:pt x="1634148" y="2982870"/>
                  <a:pt x="2124686" y="2665974"/>
                </a:cubicBezTo>
                <a:cubicBezTo>
                  <a:pt x="2615223" y="2349077"/>
                  <a:pt x="2756479" y="1692328"/>
                  <a:pt x="2439582" y="1201790"/>
                </a:cubicBezTo>
                <a:cubicBezTo>
                  <a:pt x="2122686" y="711253"/>
                  <a:pt x="1465937" y="569997"/>
                  <a:pt x="975399" y="886894"/>
                </a:cubicBezTo>
                <a:cubicBezTo>
                  <a:pt x="808902" y="994431"/>
                  <a:pt x="586684" y="946711"/>
                  <a:pt x="479147" y="780119"/>
                </a:cubicBezTo>
                <a:cubicBezTo>
                  <a:pt x="371609" y="613622"/>
                  <a:pt x="419330" y="391403"/>
                  <a:pt x="585922" y="283866"/>
                </a:cubicBezTo>
                <a:lnTo>
                  <a:pt x="585922" y="28386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" name="矩形 10"/>
          <p:cNvSpPr/>
          <p:nvPr userDrawn="1">
            <p:custDataLst>
              <p:tags r:id="rId3"/>
            </p:custDataLst>
          </p:nvPr>
        </p:nvSpPr>
        <p:spPr>
          <a:xfrm>
            <a:off x="8469650" y="2639425"/>
            <a:ext cx="2477770" cy="33464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图形 13"/>
          <p:cNvSpPr/>
          <p:nvPr userDrawn="1">
            <p:custDataLst>
              <p:tags r:id="rId4"/>
            </p:custDataLst>
          </p:nvPr>
        </p:nvSpPr>
        <p:spPr>
          <a:xfrm>
            <a:off x="1312042" y="1331347"/>
            <a:ext cx="3352258" cy="3352256"/>
          </a:xfrm>
          <a:custGeom>
            <a:avLst/>
            <a:gdLst>
              <a:gd name="connsiteX0" fmla="*/ 1509808 w 3019615"/>
              <a:gd name="connsiteY0" fmla="*/ 3019520 h 3019615"/>
              <a:gd name="connsiteX1" fmla="*/ 0 w 3019615"/>
              <a:gd name="connsiteY1" fmla="*/ 1509808 h 3019615"/>
              <a:gd name="connsiteX2" fmla="*/ 1509808 w 3019615"/>
              <a:gd name="connsiteY2" fmla="*/ 0 h 3019615"/>
              <a:gd name="connsiteX3" fmla="*/ 3019616 w 3019615"/>
              <a:gd name="connsiteY3" fmla="*/ 1509808 h 3019615"/>
              <a:gd name="connsiteX4" fmla="*/ 2638616 w 3019615"/>
              <a:gd name="connsiteY4" fmla="*/ 1890808 h 3019615"/>
              <a:gd name="connsiteX5" fmla="*/ 2257616 w 3019615"/>
              <a:gd name="connsiteY5" fmla="*/ 1509808 h 3019615"/>
              <a:gd name="connsiteX6" fmla="*/ 1509808 w 3019615"/>
              <a:gd name="connsiteY6" fmla="*/ 762000 h 3019615"/>
              <a:gd name="connsiteX7" fmla="*/ 762000 w 3019615"/>
              <a:gd name="connsiteY7" fmla="*/ 1509808 h 3019615"/>
              <a:gd name="connsiteX8" fmla="*/ 1509808 w 3019615"/>
              <a:gd name="connsiteY8" fmla="*/ 2257616 h 3019615"/>
              <a:gd name="connsiteX9" fmla="*/ 1890808 w 3019615"/>
              <a:gd name="connsiteY9" fmla="*/ 2638616 h 3019615"/>
              <a:gd name="connsiteX10" fmla="*/ 1509808 w 3019615"/>
              <a:gd name="connsiteY10" fmla="*/ 3019616 h 3019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19615" h="3019615">
                <a:moveTo>
                  <a:pt x="1509808" y="3019520"/>
                </a:moveTo>
                <a:cubicBezTo>
                  <a:pt x="677323" y="3019520"/>
                  <a:pt x="0" y="2342293"/>
                  <a:pt x="0" y="1509808"/>
                </a:cubicBezTo>
                <a:cubicBezTo>
                  <a:pt x="0" y="677323"/>
                  <a:pt x="677323" y="0"/>
                  <a:pt x="1509808" y="0"/>
                </a:cubicBezTo>
                <a:cubicBezTo>
                  <a:pt x="2342293" y="0"/>
                  <a:pt x="3019616" y="677323"/>
                  <a:pt x="3019616" y="1509808"/>
                </a:cubicBezTo>
                <a:cubicBezTo>
                  <a:pt x="3019616" y="1720215"/>
                  <a:pt x="2849023" y="1890808"/>
                  <a:pt x="2638616" y="1890808"/>
                </a:cubicBezTo>
                <a:cubicBezTo>
                  <a:pt x="2428208" y="1890808"/>
                  <a:pt x="2257616" y="1720215"/>
                  <a:pt x="2257616" y="1509808"/>
                </a:cubicBezTo>
                <a:cubicBezTo>
                  <a:pt x="2257616" y="1097471"/>
                  <a:pt x="1922145" y="762000"/>
                  <a:pt x="1509808" y="762000"/>
                </a:cubicBezTo>
                <a:cubicBezTo>
                  <a:pt x="1097471" y="762000"/>
                  <a:pt x="762000" y="1097471"/>
                  <a:pt x="762000" y="1509808"/>
                </a:cubicBezTo>
                <a:cubicBezTo>
                  <a:pt x="762000" y="1922145"/>
                  <a:pt x="1097471" y="2257616"/>
                  <a:pt x="1509808" y="2257616"/>
                </a:cubicBezTo>
                <a:cubicBezTo>
                  <a:pt x="1720215" y="2257616"/>
                  <a:pt x="1890808" y="2428208"/>
                  <a:pt x="1890808" y="2638616"/>
                </a:cubicBezTo>
                <a:cubicBezTo>
                  <a:pt x="1890808" y="2849023"/>
                  <a:pt x="1720215" y="3019616"/>
                  <a:pt x="1509808" y="301961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80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cxnSp>
        <p:nvCxnSpPr>
          <p:cNvPr id="13" name="直接连接符 12"/>
          <p:cNvCxnSpPr/>
          <p:nvPr userDrawn="1">
            <p:custDataLst>
              <p:tags r:id="rId5"/>
            </p:custDataLst>
          </p:nvPr>
        </p:nvCxnSpPr>
        <p:spPr>
          <a:xfrm>
            <a:off x="11778000" y="2356902"/>
            <a:ext cx="0" cy="2871449"/>
          </a:xfrm>
          <a:prstGeom prst="line">
            <a:avLst/>
          </a:prstGeom>
          <a:ln>
            <a:solidFill>
              <a:schemeClr val="accent1">
                <a:alpha val="1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>
            <p:custDataLst>
              <p:tags r:id="rId6"/>
            </p:custDataLst>
          </p:nvPr>
        </p:nvSpPr>
        <p:spPr>
          <a:xfrm>
            <a:off x="2620121" y="2639425"/>
            <a:ext cx="736100" cy="736100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椭圆 14"/>
          <p:cNvSpPr/>
          <p:nvPr userDrawn="1">
            <p:custDataLst>
              <p:tags r:id="rId7"/>
            </p:custDataLst>
          </p:nvPr>
        </p:nvSpPr>
        <p:spPr>
          <a:xfrm>
            <a:off x="4745253" y="3924161"/>
            <a:ext cx="444436" cy="444436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8"/>
            </p:custDataLst>
          </p:nvPr>
        </p:nvSpPr>
        <p:spPr>
          <a:xfrm flipH="1" flipV="1">
            <a:off x="0" y="0"/>
            <a:ext cx="1259205" cy="833120"/>
          </a:xfrm>
          <a:custGeom>
            <a:avLst/>
            <a:gdLst>
              <a:gd name="connsiteX0" fmla="*/ 1259430 w 1259430"/>
              <a:gd name="connsiteY0" fmla="*/ 833045 h 833045"/>
              <a:gd name="connsiteX1" fmla="*/ 0 w 1259430"/>
              <a:gd name="connsiteY1" fmla="*/ 833045 h 833045"/>
              <a:gd name="connsiteX2" fmla="*/ 10126 w 1259430"/>
              <a:gd name="connsiteY2" fmla="*/ 819504 h 833045"/>
              <a:gd name="connsiteX3" fmla="*/ 1126137 w 1259430"/>
              <a:gd name="connsiteY3" fmla="*/ 38726 h 833045"/>
              <a:gd name="connsiteX4" fmla="*/ 1259430 w 1259430"/>
              <a:gd name="connsiteY4" fmla="*/ 0 h 83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59430" h="833045">
                <a:moveTo>
                  <a:pt x="1259430" y="833045"/>
                </a:moveTo>
                <a:lnTo>
                  <a:pt x="0" y="833045"/>
                </a:lnTo>
                <a:lnTo>
                  <a:pt x="10126" y="819504"/>
                </a:lnTo>
                <a:cubicBezTo>
                  <a:pt x="301323" y="466655"/>
                  <a:pt x="685952" y="193770"/>
                  <a:pt x="1126137" y="38726"/>
                </a:cubicBezTo>
                <a:lnTo>
                  <a:pt x="125943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>
            <p:custDataLst>
              <p:tags r:id="rId9"/>
            </p:custDataLst>
          </p:nvPr>
        </p:nvSpPr>
        <p:spPr>
          <a:xfrm>
            <a:off x="1482507" y="4643034"/>
            <a:ext cx="217666" cy="217664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29" name="直接连接符 28"/>
          <p:cNvCxnSpPr/>
          <p:nvPr userDrawn="1">
            <p:custDataLst>
              <p:tags r:id="rId10"/>
            </p:custDataLst>
          </p:nvPr>
        </p:nvCxnSpPr>
        <p:spPr>
          <a:xfrm>
            <a:off x="1069698" y="688340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 userDrawn="1">
            <p:custDataLst>
              <p:tags r:id="rId11"/>
            </p:custDataLst>
          </p:nvPr>
        </p:nvCxnSpPr>
        <p:spPr>
          <a:xfrm>
            <a:off x="1069698" y="75755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 userDrawn="1">
            <p:custDataLst>
              <p:tags r:id="rId12"/>
            </p:custDataLst>
          </p:nvPr>
        </p:nvCxnSpPr>
        <p:spPr>
          <a:xfrm>
            <a:off x="1069698" y="82613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5514170" y="3048024"/>
            <a:ext cx="5412458" cy="1759920"/>
          </a:xfrm>
        </p:spPr>
        <p:txBody>
          <a:bodyPr wrap="square" anchor="b">
            <a:normAutofit/>
          </a:bodyPr>
          <a:lstStyle>
            <a:lvl1pPr algn="r"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7"/>
            </p:custDataLst>
          </p:nvPr>
        </p:nvSpPr>
        <p:spPr>
          <a:xfrm>
            <a:off x="6575549" y="966615"/>
            <a:ext cx="4351080" cy="2062700"/>
          </a:xfrm>
        </p:spPr>
        <p:txBody>
          <a:bodyPr wrap="none" anchor="b" anchorCtr="0">
            <a:normAutofit/>
          </a:bodyPr>
          <a:lstStyle>
            <a:lvl1pPr marL="0" indent="0" algn="r">
              <a:buNone/>
              <a:defRPr sz="8000" b="1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40000">
                      <a:schemeClr val="accent1"/>
                    </a:gs>
                  </a:gsLst>
                  <a:lin ang="2700000" scaled="1"/>
                  <a:tileRect/>
                </a:gradFill>
              </a:defRPr>
            </a:lvl1pPr>
          </a:lstStyle>
          <a:p>
            <a:pPr lvl="0"/>
            <a:r>
              <a:rPr lang="zh-CN" altLang="en-US" dirty="0"/>
              <a:t>节编号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1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3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4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 userDrawn="1">
            <p:custDataLst>
              <p:tags r:id="rId2"/>
            </p:custDataLst>
          </p:nvPr>
        </p:nvSpPr>
        <p:spPr>
          <a:xfrm flipV="1">
            <a:off x="10733104" y="5509481"/>
            <a:ext cx="1458895" cy="1348518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72000">
                <a:schemeClr val="accent1">
                  <a:lumMod val="20000"/>
                  <a:lumOff val="80000"/>
                  <a:alpha val="0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7" name="任意多边形: 形状 6"/>
          <p:cNvSpPr/>
          <p:nvPr userDrawn="1">
            <p:custDataLst>
              <p:tags r:id="rId3"/>
            </p:custDataLst>
          </p:nvPr>
        </p:nvSpPr>
        <p:spPr>
          <a:xfrm flipH="1">
            <a:off x="0" y="0"/>
            <a:ext cx="5272405" cy="48736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 userDrawn="1">
            <p:custDataLst>
              <p:tags r:id="rId4"/>
            </p:custDataLst>
          </p:nvPr>
        </p:nvSpPr>
        <p:spPr>
          <a:xfrm flipH="1">
            <a:off x="0" y="0"/>
            <a:ext cx="3750945" cy="36417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>
            <p:custDataLst>
              <p:tags r:id="rId5"/>
            </p:custDataLst>
          </p:nvPr>
        </p:nvSpPr>
        <p:spPr>
          <a:xfrm flipH="1">
            <a:off x="4859423" y="917634"/>
            <a:ext cx="288925" cy="288925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任意多边形: 形状 14"/>
          <p:cNvSpPr/>
          <p:nvPr userDrawn="1">
            <p:custDataLst>
              <p:tags r:id="rId6"/>
            </p:custDataLst>
          </p:nvPr>
        </p:nvSpPr>
        <p:spPr>
          <a:xfrm flipH="1">
            <a:off x="0" y="0"/>
            <a:ext cx="2228850" cy="2164080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6" name="图形 24"/>
          <p:cNvSpPr/>
          <p:nvPr userDrawn="1">
            <p:custDataLst>
              <p:tags r:id="rId7"/>
            </p:custDataLst>
          </p:nvPr>
        </p:nvSpPr>
        <p:spPr>
          <a:xfrm flipH="1">
            <a:off x="0" y="589915"/>
            <a:ext cx="2228850" cy="1643380"/>
          </a:xfrm>
          <a:custGeom>
            <a:avLst/>
            <a:gdLst>
              <a:gd name="connsiteX0" fmla="*/ 305151 w 1622268"/>
              <a:gd name="connsiteY0" fmla="*/ 689 h 1196098"/>
              <a:gd name="connsiteX1" fmla="*/ 532418 w 1622268"/>
              <a:gd name="connsiteY1" fmla="*/ 142707 h 1196098"/>
              <a:gd name="connsiteX2" fmla="*/ 1579882 w 1622268"/>
              <a:gd name="connsiteY2" fmla="*/ 601241 h 1196098"/>
              <a:gd name="connsiteX3" fmla="*/ 1622269 w 1622268"/>
              <a:gd name="connsiteY3" fmla="*/ 589430 h 1196098"/>
              <a:gd name="connsiteX4" fmla="*/ 1622269 w 1622268"/>
              <a:gd name="connsiteY4" fmla="*/ 1173217 h 1196098"/>
              <a:gd name="connsiteX5" fmla="*/ 1567976 w 1622268"/>
              <a:gd name="connsiteY5" fmla="*/ 1183123 h 1196098"/>
              <a:gd name="connsiteX6" fmla="*/ 970282 w 1622268"/>
              <a:gd name="connsiteY6" fmla="*/ 1143118 h 1196098"/>
              <a:gd name="connsiteX7" fmla="*/ 38261 w 1622268"/>
              <a:gd name="connsiteY7" fmla="*/ 427981 h 1196098"/>
              <a:gd name="connsiteX8" fmla="*/ 142655 w 1622268"/>
              <a:gd name="connsiteY8" fmla="*/ 38313 h 1196098"/>
              <a:gd name="connsiteX9" fmla="*/ 305151 w 1622268"/>
              <a:gd name="connsiteY9" fmla="*/ 689 h 1196098"/>
              <a:gd name="connsiteX10" fmla="*/ 305151 w 1622268"/>
              <a:gd name="connsiteY10" fmla="*/ 689 h 1196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2268" h="1196098">
                <a:moveTo>
                  <a:pt x="305151" y="689"/>
                </a:moveTo>
                <a:cubicBezTo>
                  <a:pt x="396496" y="7166"/>
                  <a:pt x="483174" y="57363"/>
                  <a:pt x="532418" y="142707"/>
                </a:cubicBezTo>
                <a:cubicBezTo>
                  <a:pt x="748445" y="516849"/>
                  <a:pt x="1178975" y="691538"/>
                  <a:pt x="1579882" y="601241"/>
                </a:cubicBezTo>
                <a:lnTo>
                  <a:pt x="1622269" y="589430"/>
                </a:lnTo>
                <a:lnTo>
                  <a:pt x="1622269" y="1173217"/>
                </a:lnTo>
                <a:cubicBezTo>
                  <a:pt x="1622269" y="1173217"/>
                  <a:pt x="1567976" y="1183123"/>
                  <a:pt x="1567976" y="1183123"/>
                </a:cubicBezTo>
                <a:cubicBezTo>
                  <a:pt x="1370713" y="1209126"/>
                  <a:pt x="1168307" y="1196172"/>
                  <a:pt x="970282" y="1143118"/>
                </a:cubicBezTo>
                <a:cubicBezTo>
                  <a:pt x="574233" y="1037009"/>
                  <a:pt x="243239" y="783073"/>
                  <a:pt x="38261" y="427981"/>
                </a:cubicBezTo>
                <a:cubicBezTo>
                  <a:pt x="-40511" y="291583"/>
                  <a:pt x="6257" y="117085"/>
                  <a:pt x="142655" y="38313"/>
                </a:cubicBezTo>
                <a:cubicBezTo>
                  <a:pt x="193804" y="8786"/>
                  <a:pt x="250287" y="-3121"/>
                  <a:pt x="305151" y="689"/>
                </a:cubicBezTo>
                <a:lnTo>
                  <a:pt x="305151" y="68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9" name="图形 16"/>
          <p:cNvSpPr/>
          <p:nvPr userDrawn="1">
            <p:custDataLst>
              <p:tags r:id="rId8"/>
            </p:custDataLst>
          </p:nvPr>
        </p:nvSpPr>
        <p:spPr>
          <a:xfrm flipH="1">
            <a:off x="829945" y="0"/>
            <a:ext cx="3648710" cy="3936365"/>
          </a:xfrm>
          <a:custGeom>
            <a:avLst/>
            <a:gdLst>
              <a:gd name="connsiteX0" fmla="*/ 4671 w 2738556"/>
              <a:gd name="connsiteY0" fmla="*/ 0 h 2954675"/>
              <a:gd name="connsiteX1" fmla="*/ 1087663 w 2738556"/>
              <a:gd name="connsiteY1" fmla="*/ 0 h 2954675"/>
              <a:gd name="connsiteX2" fmla="*/ 1079662 w 2738556"/>
              <a:gd name="connsiteY2" fmla="*/ 159068 h 2954675"/>
              <a:gd name="connsiteX3" fmla="*/ 2359727 w 2738556"/>
              <a:gd name="connsiteY3" fmla="*/ 1900523 h 2954675"/>
              <a:gd name="connsiteX4" fmla="*/ 2713962 w 2738556"/>
              <a:gd name="connsiteY4" fmla="*/ 2575846 h 2954675"/>
              <a:gd name="connsiteX5" fmla="*/ 2038639 w 2738556"/>
              <a:gd name="connsiteY5" fmla="*/ 2930081 h 2954675"/>
              <a:gd name="connsiteX6" fmla="*/ 333378 w 2738556"/>
              <a:gd name="connsiteY6" fmla="*/ 1507998 h 2954675"/>
              <a:gd name="connsiteX7" fmla="*/ 99 w 2738556"/>
              <a:gd name="connsiteY7" fmla="*/ 140399 h 2954675"/>
              <a:gd name="connsiteX8" fmla="*/ 4671 w 2738556"/>
              <a:gd name="connsiteY8" fmla="*/ 0 h 295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38556" h="2954675">
                <a:moveTo>
                  <a:pt x="4671" y="0"/>
                </a:moveTo>
                <a:lnTo>
                  <a:pt x="1087663" y="0"/>
                </a:lnTo>
                <a:cubicBezTo>
                  <a:pt x="1087663" y="0"/>
                  <a:pt x="1079662" y="159068"/>
                  <a:pt x="1079662" y="159068"/>
                </a:cubicBezTo>
                <a:cubicBezTo>
                  <a:pt x="1079472" y="935736"/>
                  <a:pt x="1580201" y="1657350"/>
                  <a:pt x="2359727" y="1900523"/>
                </a:cubicBezTo>
                <a:cubicBezTo>
                  <a:pt x="2643953" y="1989201"/>
                  <a:pt x="2802639" y="2291620"/>
                  <a:pt x="2713962" y="2575846"/>
                </a:cubicBezTo>
                <a:cubicBezTo>
                  <a:pt x="2625284" y="2860072"/>
                  <a:pt x="2322865" y="3018758"/>
                  <a:pt x="2038639" y="2930081"/>
                </a:cubicBezTo>
                <a:cubicBezTo>
                  <a:pt x="1298928" y="2699290"/>
                  <a:pt x="693328" y="2194274"/>
                  <a:pt x="333378" y="1507998"/>
                </a:cubicBezTo>
                <a:cubicBezTo>
                  <a:pt x="108398" y="1079087"/>
                  <a:pt x="-3807" y="611410"/>
                  <a:pt x="99" y="140399"/>
                </a:cubicBezTo>
                <a:lnTo>
                  <a:pt x="4671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cxnSp>
        <p:nvCxnSpPr>
          <p:cNvPr id="27" name="直接连接符 26"/>
          <p:cNvCxnSpPr/>
          <p:nvPr userDrawn="1">
            <p:custDataLst>
              <p:tags r:id="rId9"/>
            </p:custDataLst>
          </p:nvPr>
        </p:nvCxnSpPr>
        <p:spPr>
          <a:xfrm>
            <a:off x="10930251" y="688340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>
            <p:custDataLst>
              <p:tags r:id="rId10"/>
            </p:custDataLst>
          </p:nvPr>
        </p:nvCxnSpPr>
        <p:spPr>
          <a:xfrm>
            <a:off x="10930251" y="75755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 userDrawn="1">
            <p:custDataLst>
              <p:tags r:id="rId11"/>
            </p:custDataLst>
          </p:nvPr>
        </p:nvCxnSpPr>
        <p:spPr>
          <a:xfrm>
            <a:off x="10930251" y="82613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 userDrawn="1">
            <p:custDataLst>
              <p:tags r:id="rId12"/>
            </p:custDataLst>
          </p:nvPr>
        </p:nvSpPr>
        <p:spPr>
          <a:xfrm flipH="1">
            <a:off x="1401445" y="4279089"/>
            <a:ext cx="808355" cy="808355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16"/>
            </p:custDataLst>
          </p:nvPr>
        </p:nvSpPr>
        <p:spPr>
          <a:xfrm>
            <a:off x="2351686" y="2487519"/>
            <a:ext cx="8810024" cy="1222785"/>
          </a:xfrm>
        </p:spPr>
        <p:txBody>
          <a:bodyPr wrap="square" anchor="b" anchorCtr="0">
            <a:normAutofit/>
          </a:bodyPr>
          <a:lstStyle>
            <a:lvl1pPr algn="r">
              <a:lnSpc>
                <a:spcPct val="100000"/>
              </a:lnSpc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7"/>
            </p:custDataLst>
          </p:nvPr>
        </p:nvSpPr>
        <p:spPr>
          <a:xfrm>
            <a:off x="7861296" y="504000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20" name="署名占位符 10"/>
          <p:cNvSpPr>
            <a:spLocks noGrp="1"/>
          </p:cNvSpPr>
          <p:nvPr>
            <p:ph type="body" sz="quarter" idx="17" hasCustomPrompt="1"/>
            <p:custDataLst>
              <p:tags r:id="rId18"/>
            </p:custDataLst>
          </p:nvPr>
        </p:nvSpPr>
        <p:spPr>
          <a:xfrm>
            <a:off x="8284455" y="4085899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14.xml"/><Relationship Id="rId21" Type="http://schemas.openxmlformats.org/officeDocument/2006/relationships/tags" Target="../tags/tag9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4.xml"/><Relationship Id="rId20" Type="http://schemas.openxmlformats.org/officeDocument/2006/relationships/tags" Target="../tags/tag8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ags" Target="../tags/tag1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3.xml"/><Relationship Id="rId23" Type="http://schemas.openxmlformats.org/officeDocument/2006/relationships/tags" Target="../tags/tag11.xml"/><Relationship Id="rId10" Type="http://schemas.openxmlformats.org/officeDocument/2006/relationships/slideLayout" Target="../slideLayouts/slideLayout21.xml"/><Relationship Id="rId19" Type="http://schemas.openxmlformats.org/officeDocument/2006/relationships/tags" Target="../tags/tag7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2.xml"/><Relationship Id="rId22" Type="http://schemas.openxmlformats.org/officeDocument/2006/relationships/tags" Target="../tags/tag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 userDrawn="1">
            <p:custDataLst>
              <p:tags r:id="rId14"/>
            </p:custDataLst>
          </p:nvPr>
        </p:nvSpPr>
        <p:spPr>
          <a:xfrm>
            <a:off x="10287001" y="450850"/>
            <a:ext cx="1219200" cy="711200"/>
          </a:xfrm>
          <a:custGeom>
            <a:avLst/>
            <a:gdLst>
              <a:gd name="connsiteX0" fmla="*/ 0 w 1219200"/>
              <a:gd name="connsiteY0" fmla="*/ 0 h 711200"/>
              <a:gd name="connsiteX1" fmla="*/ 1219200 w 1219200"/>
              <a:gd name="connsiteY1" fmla="*/ 165100 h 711200"/>
              <a:gd name="connsiteX2" fmla="*/ 488950 w 1219200"/>
              <a:gd name="connsiteY2" fmla="*/ 711200 h 711200"/>
              <a:gd name="connsiteX3" fmla="*/ 0 w 1219200"/>
              <a:gd name="connsiteY3" fmla="*/ 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" h="711200">
                <a:moveTo>
                  <a:pt x="0" y="0"/>
                </a:moveTo>
                <a:lnTo>
                  <a:pt x="1219200" y="165100"/>
                </a:lnTo>
                <a:lnTo>
                  <a:pt x="488950" y="711200"/>
                </a:lnTo>
                <a:lnTo>
                  <a:pt x="0" y="0"/>
                </a:lnTo>
                <a:close/>
              </a:path>
            </a:pathLst>
          </a:custGeom>
          <a:noFill/>
          <a:ln w="3175">
            <a:solidFill>
              <a:schemeClr val="accent1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 userDrawn="1">
            <p:custDataLst>
              <p:tags r:id="rId15"/>
            </p:custDataLst>
          </p:nvPr>
        </p:nvSpPr>
        <p:spPr>
          <a:xfrm>
            <a:off x="10718801" y="0"/>
            <a:ext cx="1473199" cy="1361739"/>
          </a:xfrm>
          <a:custGeom>
            <a:avLst/>
            <a:gdLst>
              <a:gd name="connsiteX0" fmla="*/ 0 w 3276599"/>
              <a:gd name="connsiteY0" fmla="*/ 0 h 3028696"/>
              <a:gd name="connsiteX1" fmla="*/ 945683 w 3276599"/>
              <a:gd name="connsiteY1" fmla="*/ 0 h 3028696"/>
              <a:gd name="connsiteX2" fmla="*/ 948498 w 3276599"/>
              <a:gd name="connsiteY2" fmla="*/ 108002 h 3028696"/>
              <a:gd name="connsiteX3" fmla="*/ 3166700 w 3276599"/>
              <a:gd name="connsiteY3" fmla="*/ 2260336 h 3028696"/>
              <a:gd name="connsiteX4" fmla="*/ 3276599 w 3276599"/>
              <a:gd name="connsiteY4" fmla="*/ 2263032 h 3028696"/>
              <a:gd name="connsiteX5" fmla="*/ 3276599 w 3276599"/>
              <a:gd name="connsiteY5" fmla="*/ 3028696 h 3028696"/>
              <a:gd name="connsiteX6" fmla="*/ 3122111 w 3276599"/>
              <a:gd name="connsiteY6" fmla="*/ 3025087 h 3028696"/>
              <a:gd name="connsiteX7" fmla="*/ 3956 w 3276599"/>
              <a:gd name="connsiteY7" fmla="*/ 144544 h 3028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6599" h="3028696">
                <a:moveTo>
                  <a:pt x="0" y="0"/>
                </a:moveTo>
                <a:lnTo>
                  <a:pt x="945683" y="0"/>
                </a:lnTo>
                <a:lnTo>
                  <a:pt x="948498" y="108002"/>
                </a:lnTo>
                <a:cubicBezTo>
                  <a:pt x="1009194" y="1269845"/>
                  <a:pt x="1969300" y="2201442"/>
                  <a:pt x="3166700" y="2260336"/>
                </a:cubicBezTo>
                <a:lnTo>
                  <a:pt x="3276599" y="2263032"/>
                </a:lnTo>
                <a:lnTo>
                  <a:pt x="3276599" y="3028696"/>
                </a:lnTo>
                <a:lnTo>
                  <a:pt x="3122111" y="3025087"/>
                </a:lnTo>
                <a:cubicBezTo>
                  <a:pt x="1438911" y="2946268"/>
                  <a:pt x="89278" y="1699479"/>
                  <a:pt x="3956" y="14454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2" name="椭圆 21"/>
          <p:cNvSpPr/>
          <p:nvPr userDrawn="1">
            <p:custDataLst>
              <p:tags r:id="rId16"/>
            </p:custDataLst>
          </p:nvPr>
        </p:nvSpPr>
        <p:spPr>
          <a:xfrm>
            <a:off x="11238485" y="423882"/>
            <a:ext cx="532212" cy="53221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3" name="椭圆 22"/>
          <p:cNvSpPr/>
          <p:nvPr userDrawn="1">
            <p:custDataLst>
              <p:tags r:id="rId17"/>
            </p:custDataLst>
          </p:nvPr>
        </p:nvSpPr>
        <p:spPr>
          <a:xfrm>
            <a:off x="10321724" y="357339"/>
            <a:ext cx="222138" cy="222138"/>
          </a:xfrm>
          <a:prstGeom prst="ellipse">
            <a:avLst/>
          </a:prstGeom>
          <a:gradFill flip="none" rotWithShape="1">
            <a:gsLst>
              <a:gs pos="76000">
                <a:schemeClr val="accent1"/>
              </a:gs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27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4" name="椭圆 23"/>
          <p:cNvSpPr/>
          <p:nvPr userDrawn="1">
            <p:custDataLst>
              <p:tags r:id="rId18"/>
            </p:custDataLst>
          </p:nvPr>
        </p:nvSpPr>
        <p:spPr>
          <a:xfrm>
            <a:off x="10856597" y="1110794"/>
            <a:ext cx="130033" cy="130033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20000"/>
                  <a:lumOff val="8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9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0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1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22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3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9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0.xml"/><Relationship Id="rId1" Type="http://schemas.openxmlformats.org/officeDocument/2006/relationships/tags" Target="../tags/tag149.xml"/><Relationship Id="rId4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4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4.xml"/><Relationship Id="rId1" Type="http://schemas.openxmlformats.org/officeDocument/2006/relationships/tags" Target="../tags/tag153.xml"/><Relationship Id="rId4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6.xml"/><Relationship Id="rId1" Type="http://schemas.openxmlformats.org/officeDocument/2006/relationships/tags" Target="../tags/tag155.xml"/><Relationship Id="rId4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8.xml"/><Relationship Id="rId1" Type="http://schemas.openxmlformats.org/officeDocument/2006/relationships/tags" Target="../tags/tag157.xml"/><Relationship Id="rId4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4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62.xml"/><Relationship Id="rId1" Type="http://schemas.openxmlformats.org/officeDocument/2006/relationships/tags" Target="../tags/tag161.xml"/><Relationship Id="rId4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64.xml"/><Relationship Id="rId1" Type="http://schemas.openxmlformats.org/officeDocument/2006/relationships/tags" Target="../tags/tag163.xml"/><Relationship Id="rId4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5" Type="http://schemas.openxmlformats.org/officeDocument/2006/relationships/image" Target="../media/image12.png"/><Relationship Id="rId4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68.xml"/><Relationship Id="rId1" Type="http://schemas.openxmlformats.org/officeDocument/2006/relationships/tags" Target="../tags/tag167.x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21.xml"/><Relationship Id="rId13" Type="http://schemas.openxmlformats.org/officeDocument/2006/relationships/tags" Target="../tags/tag126.xml"/><Relationship Id="rId18" Type="http://schemas.openxmlformats.org/officeDocument/2006/relationships/tags" Target="../tags/tag131.xml"/><Relationship Id="rId3" Type="http://schemas.openxmlformats.org/officeDocument/2006/relationships/tags" Target="../tags/tag116.xml"/><Relationship Id="rId7" Type="http://schemas.openxmlformats.org/officeDocument/2006/relationships/tags" Target="../tags/tag120.xml"/><Relationship Id="rId12" Type="http://schemas.openxmlformats.org/officeDocument/2006/relationships/tags" Target="../tags/tag125.xml"/><Relationship Id="rId17" Type="http://schemas.openxmlformats.org/officeDocument/2006/relationships/tags" Target="../tags/tag130.xml"/><Relationship Id="rId2" Type="http://schemas.openxmlformats.org/officeDocument/2006/relationships/tags" Target="../tags/tag115.xml"/><Relationship Id="rId16" Type="http://schemas.openxmlformats.org/officeDocument/2006/relationships/tags" Target="../tags/tag129.xml"/><Relationship Id="rId1" Type="http://schemas.openxmlformats.org/officeDocument/2006/relationships/tags" Target="../tags/tag114.xml"/><Relationship Id="rId6" Type="http://schemas.openxmlformats.org/officeDocument/2006/relationships/tags" Target="../tags/tag119.xml"/><Relationship Id="rId11" Type="http://schemas.openxmlformats.org/officeDocument/2006/relationships/tags" Target="../tags/tag124.xml"/><Relationship Id="rId5" Type="http://schemas.openxmlformats.org/officeDocument/2006/relationships/tags" Target="../tags/tag118.xml"/><Relationship Id="rId15" Type="http://schemas.openxmlformats.org/officeDocument/2006/relationships/tags" Target="../tags/tag128.xml"/><Relationship Id="rId10" Type="http://schemas.openxmlformats.org/officeDocument/2006/relationships/tags" Target="../tags/tag123.xml"/><Relationship Id="rId19" Type="http://schemas.openxmlformats.org/officeDocument/2006/relationships/slideLayout" Target="../slideLayouts/slideLayout14.xml"/><Relationship Id="rId4" Type="http://schemas.openxmlformats.org/officeDocument/2006/relationships/tags" Target="../tags/tag117.xml"/><Relationship Id="rId9" Type="http://schemas.openxmlformats.org/officeDocument/2006/relationships/tags" Target="../tags/tag122.xml"/><Relationship Id="rId14" Type="http://schemas.openxmlformats.org/officeDocument/2006/relationships/tags" Target="../tags/tag12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70.xml"/><Relationship Id="rId1" Type="http://schemas.openxmlformats.org/officeDocument/2006/relationships/tags" Target="../tags/tag16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173.xml"/><Relationship Id="rId2" Type="http://schemas.openxmlformats.org/officeDocument/2006/relationships/tags" Target="../tags/tag172.xml"/><Relationship Id="rId1" Type="http://schemas.openxmlformats.org/officeDocument/2006/relationships/tags" Target="../tags/tag171.xml"/><Relationship Id="rId4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74.xml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176.xml"/><Relationship Id="rId1" Type="http://schemas.openxmlformats.org/officeDocument/2006/relationships/tags" Target="../tags/tag17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tags" Target="../tags/tag132.xml"/><Relationship Id="rId4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36.xml"/><Relationship Id="rId1" Type="http://schemas.openxmlformats.org/officeDocument/2006/relationships/tags" Target="../tags/tag1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" Type="http://schemas.openxmlformats.org/officeDocument/2006/relationships/tags" Target="../tags/tag137.xml"/><Relationship Id="rId4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41.xml"/><Relationship Id="rId1" Type="http://schemas.openxmlformats.org/officeDocument/2006/relationships/tags" Target="../tags/tag14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44.xml"/><Relationship Id="rId2" Type="http://schemas.openxmlformats.org/officeDocument/2006/relationships/tags" Target="../tags/tag143.xml"/><Relationship Id="rId1" Type="http://schemas.openxmlformats.org/officeDocument/2006/relationships/tags" Target="../tags/tag142.xml"/><Relationship Id="rId4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48.xml"/><Relationship Id="rId1" Type="http://schemas.openxmlformats.org/officeDocument/2006/relationships/tags" Target="../tags/tag147.x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068070" y="2172970"/>
            <a:ext cx="6217920" cy="894715"/>
          </a:xfrm>
        </p:spPr>
        <p:txBody>
          <a:bodyPr/>
          <a:lstStyle/>
          <a:p>
            <a:pPr algn="ctr"/>
            <a:r>
              <a:rPr lang="zh-CN" altLang="en-US" sz="4800" dirty="0"/>
              <a:t>非编程类考试判题系统</a:t>
            </a:r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1068070" y="4959350"/>
            <a:ext cx="4648835" cy="835025"/>
          </a:xfrm>
        </p:spPr>
        <p:txBody>
          <a:bodyPr>
            <a:normAutofit/>
          </a:bodyPr>
          <a:lstStyle/>
          <a:p>
            <a:r>
              <a:rPr lang="zh-CN" altLang="en-US" dirty="0"/>
              <a:t>汇报人：陈俊宇、邵泓政、杨林勇、黄建华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75920" y="360000"/>
            <a:ext cx="10800000" cy="720000"/>
          </a:xfrm>
        </p:spPr>
        <p:txBody>
          <a:bodyPr/>
          <a:lstStyle/>
          <a:p>
            <a:r>
              <a:rPr lang="zh-CN" altLang="en-US"/>
              <a:t>学生考试用例活动图：</a:t>
            </a:r>
          </a:p>
        </p:txBody>
      </p:sp>
      <p:pic>
        <p:nvPicPr>
          <p:cNvPr id="4" name="图片 3" descr="学生考试用例的活动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5175" y="0"/>
            <a:ext cx="5104130" cy="685673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类图：</a:t>
            </a:r>
          </a:p>
        </p:txBody>
      </p:sp>
      <p:pic>
        <p:nvPicPr>
          <p:cNvPr id="4" name="图片 3" descr="类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760" y="0"/>
            <a:ext cx="10189845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4615" y="97110"/>
            <a:ext cx="10800000" cy="720000"/>
          </a:xfrm>
        </p:spPr>
        <p:txBody>
          <a:bodyPr/>
          <a:lstStyle/>
          <a:p>
            <a:r>
              <a:rPr lang="zh-CN" altLang="en-US"/>
              <a:t>学生加入班级顺序图：</a:t>
            </a:r>
          </a:p>
        </p:txBody>
      </p:sp>
      <p:pic>
        <p:nvPicPr>
          <p:cNvPr id="9" name="图片 8" descr="学生加入班级顺序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5670" y="97155"/>
            <a:ext cx="6772275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82880" y="146050"/>
            <a:ext cx="10809605" cy="555625"/>
          </a:xfrm>
        </p:spPr>
        <p:txBody>
          <a:bodyPr>
            <a:normAutofit/>
          </a:bodyPr>
          <a:lstStyle/>
          <a:p>
            <a:r>
              <a:rPr lang="zh-CN" altLang="en-US" sz="1600"/>
              <a:t>学生提交考试顺序图（后端）：</a:t>
            </a:r>
          </a:p>
        </p:txBody>
      </p:sp>
      <p:pic>
        <p:nvPicPr>
          <p:cNvPr id="4" name="图片 3" descr="学生提交考试顺序图 (1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9295" y="58420"/>
            <a:ext cx="774319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前端状态图：</a:t>
            </a:r>
          </a:p>
        </p:txBody>
      </p:sp>
      <p:pic>
        <p:nvPicPr>
          <p:cNvPr id="8" name="图片 7" descr="软工大作业前端状态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9095" y="0"/>
            <a:ext cx="45212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老师创建试卷状态图：</a:t>
            </a:r>
          </a:p>
        </p:txBody>
      </p:sp>
      <p:pic>
        <p:nvPicPr>
          <p:cNvPr id="4" name="图片 3" descr="老师创建试卷的状态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6305" y="1080135"/>
            <a:ext cx="6259830" cy="51485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技术栈图：</a:t>
            </a:r>
          </a:p>
        </p:txBody>
      </p:sp>
      <p:pic>
        <p:nvPicPr>
          <p:cNvPr id="5" name="内容占位符 4" descr="技术栈图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139440" y="1233170"/>
            <a:ext cx="6078220" cy="43910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部署图：</a:t>
            </a:r>
          </a:p>
        </p:txBody>
      </p:sp>
      <p:pic>
        <p:nvPicPr>
          <p:cNvPr id="4" name="内容占位符 3" descr="部署图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70785" y="739775"/>
            <a:ext cx="7537450" cy="519303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43865" y="360000"/>
            <a:ext cx="10800000" cy="720000"/>
          </a:xfrm>
        </p:spPr>
        <p:txBody>
          <a:bodyPr/>
          <a:lstStyle/>
          <a:p>
            <a:r>
              <a:rPr lang="zh-CN" altLang="en-US"/>
              <a:t>白盒测试用例图：</a:t>
            </a:r>
          </a:p>
        </p:txBody>
      </p:sp>
      <p:pic>
        <p:nvPicPr>
          <p:cNvPr id="5" name="内容占位符 4" descr="白盒测试样例图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15970" y="68580"/>
            <a:ext cx="1917700" cy="68573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3670" y="2219960"/>
            <a:ext cx="6958330" cy="20142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72720" y="137115"/>
            <a:ext cx="10800000" cy="720000"/>
          </a:xfrm>
        </p:spPr>
        <p:txBody>
          <a:bodyPr/>
          <a:lstStyle/>
          <a:p>
            <a:r>
              <a:rPr lang="zh-CN" altLang="en-US"/>
              <a:t>黑盒测试用例图：</a:t>
            </a:r>
          </a:p>
        </p:txBody>
      </p:sp>
      <p:pic>
        <p:nvPicPr>
          <p:cNvPr id="4" name="图片 3" descr="黑河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4480" y="0"/>
            <a:ext cx="5932805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283700" y="547696"/>
            <a:ext cx="1814518" cy="1263324"/>
          </a:xfrm>
        </p:spPr>
        <p:txBody>
          <a:bodyPr/>
          <a:lstStyle/>
          <a:p>
            <a:r>
              <a:rPr lang="zh-CN" altLang="en-US"/>
              <a:t>目录</a:t>
            </a:r>
          </a:p>
        </p:txBody>
      </p:sp>
      <p:sp>
        <p:nvSpPr>
          <p:cNvPr id="83" name="矩形: 圆角 82"/>
          <p:cNvSpPr/>
          <p:nvPr>
            <p:custDataLst>
              <p:tags r:id="rId3"/>
            </p:custDataLst>
          </p:nvPr>
        </p:nvSpPr>
        <p:spPr>
          <a:xfrm>
            <a:off x="839789" y="2220664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2112937" y="2752785"/>
            <a:ext cx="345372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项目需求简述</a:t>
            </a:r>
          </a:p>
        </p:txBody>
      </p:sp>
      <p:sp>
        <p:nvSpPr>
          <p:cNvPr id="15" name="矩形 14"/>
          <p:cNvSpPr/>
          <p:nvPr>
            <p:custDataLst>
              <p:tags r:id="rId5"/>
            </p:custDataLst>
          </p:nvPr>
        </p:nvSpPr>
        <p:spPr>
          <a:xfrm flipH="1">
            <a:off x="1158532" y="3106787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6"/>
            </p:custDataLst>
          </p:nvPr>
        </p:nvSpPr>
        <p:spPr>
          <a:xfrm>
            <a:off x="1158532" y="2629674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01</a:t>
            </a:r>
          </a:p>
        </p:txBody>
      </p:sp>
      <p:sp>
        <p:nvSpPr>
          <p:cNvPr id="24" name="矩形: 圆角 23"/>
          <p:cNvSpPr/>
          <p:nvPr>
            <p:custDataLst>
              <p:tags r:id="rId7"/>
            </p:custDataLst>
          </p:nvPr>
        </p:nvSpPr>
        <p:spPr>
          <a:xfrm>
            <a:off x="6204211" y="2220664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>
            <p:custDataLst>
              <p:tags r:id="rId8"/>
            </p:custDataLst>
          </p:nvPr>
        </p:nvSpPr>
        <p:spPr>
          <a:xfrm>
            <a:off x="7477359" y="2752785"/>
            <a:ext cx="345372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架构简述</a:t>
            </a:r>
          </a:p>
        </p:txBody>
      </p:sp>
      <p:sp>
        <p:nvSpPr>
          <p:cNvPr id="27" name="矩形 26"/>
          <p:cNvSpPr/>
          <p:nvPr>
            <p:custDataLst>
              <p:tags r:id="rId9"/>
            </p:custDataLst>
          </p:nvPr>
        </p:nvSpPr>
        <p:spPr>
          <a:xfrm flipH="1">
            <a:off x="6522954" y="3106787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10"/>
            </p:custDataLst>
          </p:nvPr>
        </p:nvSpPr>
        <p:spPr>
          <a:xfrm>
            <a:off x="6522954" y="2629674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02</a:t>
            </a:r>
          </a:p>
        </p:txBody>
      </p:sp>
      <p:sp>
        <p:nvSpPr>
          <p:cNvPr id="29" name="矩形: 圆角 28"/>
          <p:cNvSpPr/>
          <p:nvPr>
            <p:custDataLst>
              <p:tags r:id="rId11"/>
            </p:custDataLst>
          </p:nvPr>
        </p:nvSpPr>
        <p:spPr>
          <a:xfrm>
            <a:off x="839789" y="4008506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>
            <p:custDataLst>
              <p:tags r:id="rId12"/>
            </p:custDataLst>
          </p:nvPr>
        </p:nvSpPr>
        <p:spPr>
          <a:xfrm>
            <a:off x="1932940" y="4540885"/>
            <a:ext cx="4100830" cy="4616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algn="ctr"/>
            <a:r>
              <a:rPr lang="en-US" altLang="zh-CN" sz="2400" b="1" dirty="0">
                <a:solidFill>
                  <a:schemeClr val="dk2"/>
                </a:solidFill>
                <a:latin typeface="+mn-ea"/>
              </a:rPr>
              <a:t>UML</a:t>
            </a:r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图及黑白盒测试用例</a:t>
            </a:r>
          </a:p>
        </p:txBody>
      </p:sp>
      <p:sp>
        <p:nvSpPr>
          <p:cNvPr id="64" name="矩形 63"/>
          <p:cNvSpPr/>
          <p:nvPr>
            <p:custDataLst>
              <p:tags r:id="rId13"/>
            </p:custDataLst>
          </p:nvPr>
        </p:nvSpPr>
        <p:spPr>
          <a:xfrm flipH="1">
            <a:off x="1158532" y="4894629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14"/>
            </p:custDataLst>
          </p:nvPr>
        </p:nvSpPr>
        <p:spPr>
          <a:xfrm>
            <a:off x="1158532" y="4417516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03</a:t>
            </a:r>
          </a:p>
        </p:txBody>
      </p:sp>
      <p:sp>
        <p:nvSpPr>
          <p:cNvPr id="66" name="矩形: 圆角 65"/>
          <p:cNvSpPr/>
          <p:nvPr>
            <p:custDataLst>
              <p:tags r:id="rId15"/>
            </p:custDataLst>
          </p:nvPr>
        </p:nvSpPr>
        <p:spPr>
          <a:xfrm>
            <a:off x="6204211" y="4008506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>
            <p:custDataLst>
              <p:tags r:id="rId16"/>
            </p:custDataLst>
          </p:nvPr>
        </p:nvSpPr>
        <p:spPr>
          <a:xfrm>
            <a:off x="7477359" y="4540627"/>
            <a:ext cx="345372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软件演示</a:t>
            </a:r>
          </a:p>
        </p:txBody>
      </p:sp>
      <p:sp>
        <p:nvSpPr>
          <p:cNvPr id="69" name="矩形 68"/>
          <p:cNvSpPr/>
          <p:nvPr>
            <p:custDataLst>
              <p:tags r:id="rId17"/>
            </p:custDataLst>
          </p:nvPr>
        </p:nvSpPr>
        <p:spPr>
          <a:xfrm flipH="1">
            <a:off x="6522954" y="4894629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18"/>
            </p:custDataLst>
          </p:nvPr>
        </p:nvSpPr>
        <p:spPr>
          <a:xfrm>
            <a:off x="6522954" y="4417516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04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72720" y="137115"/>
            <a:ext cx="10800000" cy="720000"/>
          </a:xfrm>
        </p:spPr>
        <p:txBody>
          <a:bodyPr/>
          <a:lstStyle/>
          <a:p>
            <a:r>
              <a:rPr lang="zh-CN" altLang="en-US"/>
              <a:t>目录结构图：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0670" y="431800"/>
            <a:ext cx="3333750" cy="52387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7195" y="431800"/>
            <a:ext cx="2514600" cy="63627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514170" y="3048024"/>
            <a:ext cx="5412458" cy="1759920"/>
          </a:xfrm>
        </p:spPr>
        <p:txBody>
          <a:bodyPr/>
          <a:lstStyle/>
          <a:p>
            <a:pPr algn="r"/>
            <a:r>
              <a:rPr lang="zh-CN" altLang="en-US" dirty="0">
                <a:solidFill>
                  <a:schemeClr val="dk2"/>
                </a:solidFill>
                <a:latin typeface="+mn-ea"/>
                <a:sym typeface="+mn-ea"/>
              </a:rPr>
              <a:t>软件演示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04</a:t>
            </a:r>
          </a:p>
        </p:txBody>
      </p:sp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V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351686" y="2487519"/>
            <a:ext cx="8810024" cy="1222785"/>
          </a:xfrm>
        </p:spPr>
        <p:txBody>
          <a:bodyPr/>
          <a:lstStyle/>
          <a:p>
            <a:r>
              <a:rPr lang="zh-CN" altLang="en-US" dirty="0"/>
              <a:t>感谢您的观看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514170" y="3048024"/>
            <a:ext cx="5412458" cy="1759920"/>
          </a:xfrm>
        </p:spPr>
        <p:txBody>
          <a:bodyPr/>
          <a:lstStyle/>
          <a:p>
            <a:pPr algn="r"/>
            <a:r>
              <a:rPr lang="zh-CN" altLang="en-US" dirty="0">
                <a:solidFill>
                  <a:schemeClr val="dk2"/>
                </a:solidFill>
                <a:latin typeface="+mn-ea"/>
                <a:sym typeface="+mn-ea"/>
              </a:rPr>
              <a:t>项目需求简述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01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7895" y="786360"/>
            <a:ext cx="10800000" cy="487362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zh-CN" altLang="en-US" b="1" dirty="0">
                <a:solidFill>
                  <a:schemeClr val="tx2"/>
                </a:solidFill>
              </a:rPr>
              <a:t>该系统是一个非编程类考试判题系统，主要用于处理考试中学生提交的答案并进行自动评分。系统具备以下功能：</a:t>
            </a:r>
            <a:endParaRPr lang="en-US" altLang="zh-CN" b="1" dirty="0">
              <a:solidFill>
                <a:schemeClr val="tx2"/>
              </a:solidFill>
            </a:endParaRPr>
          </a:p>
          <a:p>
            <a:r>
              <a:rPr lang="zh-CN" altLang="en-US" b="1" dirty="0">
                <a:solidFill>
                  <a:schemeClr val="tx2"/>
                </a:solidFill>
              </a:rPr>
              <a:t>用户注册与登录：支持教师和学生注册、登录系统。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考试管理：教师可以创建、编辑、发布考试内容，包括题目、考试时间等。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学生答题：学生可以在系统内进行考试，提交答案。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自动评分：系统自动评分，支持客观题（如选择题、判断题）的自动判定。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人工评分：对于主观题（如简答题、论述题），系统可以支持教师手动评分。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成绩管理：系统支持成绩查看和成绩统计。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成绩修正：教师可以对学生的成绩进行修改或调整。</a:t>
            </a:r>
          </a:p>
          <a:p>
            <a:pPr marL="0" indent="0">
              <a:buNone/>
            </a:pPr>
            <a:r>
              <a:rPr lang="zh-CN" altLang="en-US" b="1" dirty="0">
                <a:solidFill>
                  <a:schemeClr val="tx2"/>
                </a:solidFill>
              </a:rPr>
              <a:t>对于学生，该系统提供了便捷的考试和学习支持工具，而对于老师，系统则通过自动化功能、评分工具和分析报告，帮助教师更高效地管理和评分考试，提升整体教学和评估过程的效率。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514170" y="3048024"/>
            <a:ext cx="5412458" cy="1759920"/>
          </a:xfrm>
        </p:spPr>
        <p:txBody>
          <a:bodyPr/>
          <a:lstStyle/>
          <a:p>
            <a:pPr algn="r"/>
            <a:r>
              <a:rPr lang="zh-CN" altLang="en-US" dirty="0">
                <a:solidFill>
                  <a:schemeClr val="dk2"/>
                </a:solidFill>
                <a:latin typeface="+mn-ea"/>
                <a:sym typeface="+mn-ea"/>
              </a:rPr>
              <a:t>架构简述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02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740409"/>
            <a:ext cx="10800000" cy="48736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1.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前端层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使用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Vue.js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作为前端框架，构建动态交互界面。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提供学生和教师的专属功能，如学生在线答题、查看成绩，以及教师试卷管理、人工评分等。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前端通过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HTTP API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与后端通信，完成数据请求与交互。</a:t>
            </a:r>
          </a:p>
          <a:p>
            <a:pPr marL="0" indent="0">
              <a:buNone/>
            </a:pP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2.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后端层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使用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Node.js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和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PHP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作为后端技术，处理核心业务逻辑，包括题库管理、考试判分、成绩统计等。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提供标准化的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API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接口，支持前端与其他外部系统的对接。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与数据库和缓存服务交互，保证数据一致性和系统性能。</a:t>
            </a:r>
          </a:p>
          <a:p>
            <a:pPr marL="0" indent="0">
              <a:buNone/>
            </a:pP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3.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数据存储层</a:t>
            </a:r>
          </a:p>
          <a:p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MySQL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：负责存储系统的核心数据，包括用户信息、试题、试卷、答案和成绩等持久化数据。</a:t>
            </a:r>
          </a:p>
          <a:p>
            <a:r>
              <a:rPr lang="en-US" altLang="zh-CN" sz="1200" b="1" dirty="0" err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Redis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：作为缓存服务，存储高频访问的临时数据（如会话信息、热点题目等），加速数据读取，减少对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MySQL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的压力。</a:t>
            </a:r>
          </a:p>
          <a:p>
            <a:pPr marL="0" indent="0">
              <a:buNone/>
            </a:pP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4.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系统特点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前后端分离：通过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HTTP API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实现前后端解耦，提高开发效率和灵活性。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缓存机制：通过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</a:t>
            </a:r>
            <a:r>
              <a:rPr lang="en-US" altLang="zh-CN" sz="1200" b="1" dirty="0" err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Redis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提升访问性能，优化系统响应速度。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高性能与可扩展性：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Node.js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和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PHP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提供稳定的后端服务，支持系统扩展，适应多用户并发需求。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615305" y="3307080"/>
            <a:ext cx="5412740" cy="750570"/>
          </a:xfrm>
        </p:spPr>
        <p:txBody>
          <a:bodyPr/>
          <a:lstStyle/>
          <a:p>
            <a:pPr algn="ctr"/>
            <a:r>
              <a:rPr lang="en-US" altLang="zh-CN" sz="3600" dirty="0">
                <a:solidFill>
                  <a:schemeClr val="dk2"/>
                </a:solidFill>
                <a:latin typeface="+mn-ea"/>
                <a:sym typeface="+mn-ea"/>
              </a:rPr>
              <a:t>UML</a:t>
            </a:r>
            <a:r>
              <a:rPr lang="zh-CN" altLang="en-US" sz="3600" dirty="0">
                <a:solidFill>
                  <a:schemeClr val="dk2"/>
                </a:solidFill>
                <a:latin typeface="+mn-ea"/>
                <a:sym typeface="+mn-ea"/>
              </a:rPr>
              <a:t>图及黑白盒测试用例</a:t>
            </a:r>
            <a:endParaRPr lang="zh-CN" altLang="en-US" sz="3600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03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用例图：</a:t>
            </a:r>
          </a:p>
        </p:txBody>
      </p:sp>
      <p:pic>
        <p:nvPicPr>
          <p:cNvPr id="4" name="图片 3" descr="学生用例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6275" y="1465580"/>
            <a:ext cx="6328410" cy="351917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前端活动图：</a:t>
            </a:r>
          </a:p>
        </p:txBody>
      </p:sp>
      <p:pic>
        <p:nvPicPr>
          <p:cNvPr id="6" name="图片 5" descr="前端活动图 (1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1540" y="0"/>
            <a:ext cx="6113145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5919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11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20235919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THUMBS_INDEX" val="1、9"/>
  <p:tag name="KSO_WM_BEAUTIFY_FLAG" val="#wm#"/>
  <p:tag name="KSO_WM_TEMPLATE_INDEX" val="20235919"/>
  <p:tag name="KSO_WM_TEMPLATE_CATEGORY" val="custom"/>
  <p:tag name="KSO_WM_SLIDE_INDEX" val="1"/>
  <p:tag name="KSO_WM_SLIDE_ID" val="custom20235919_1"/>
  <p:tag name="KSO_WM_TEMPLATE_MASTER_TYPE" val="0"/>
  <p:tag name="KSO_WM_SLIDE_LAYOUT" val="a_f"/>
  <p:tag name="KSO_WM_SLIDE_LAYOUT_CNT" val="1_2"/>
  <p:tag name="KSO_WM_TEMPLATE_COLORSEQUENCE" val="1,2,3,1,2,3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&#10;添加文档标题内容"/>
  <p:tag name="KSO_WM_UNIT_ID" val="custom20235919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919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VALUE" val="1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4"/>
  <p:tag name="KSO_WM_DIAGRAM_GROUP_CODE" val="l1-1"/>
  <p:tag name="KSO_WM_BEAUTIFY_FLAG" val="#wm#"/>
  <p:tag name="KSO_WM_TEMPLATE_INDEX" val="20235919"/>
  <p:tag name="KSO_WM_TEMPLATE_CATEGORY" val="custom"/>
  <p:tag name="KSO_WM_SLIDE_INDEX" val="4"/>
  <p:tag name="KSO_WM_SLIDE_ID" val="custom20235919_4"/>
  <p:tag name="KSO_WM_TEMPLATE_MASTER_TYPE" val="0"/>
  <p:tag name="KSO_WM_SLIDE_LAYOUT" val="a_l"/>
  <p:tag name="KSO_WM_SLIDE_LAYOUT_CNT" val="1_1"/>
  <p:tag name="KSO_WM_SLIDE_DIAGTYPE" val="l"/>
  <p:tag name="KSO_WM_TEMPLATE_COLORSEQUENCE" val="1,2,3,1,2,3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SCONTENTSTITLE" val="1"/>
  <p:tag name="KSO_WM_DIAGRAM_GROUP_CODE" val="l1-1"/>
  <p:tag name="KSO_WM_DIAGRAM_COLOR_TRICK" val="1"/>
  <p:tag name="KSO_WM_DIAGRAM_COLOR_TEXT_CAN_REMOVE" val="n"/>
  <p:tag name="KSO_WM_UNIT_ID" val="custom20235919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1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1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1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1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1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1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5919"/>
  <p:tag name="KSO_WM_TEMPLATE_CATEGORY" val="custom"/>
  <p:tag name="KSO_WM_TEMPLATE_MASTER_TYPE" val="0"/>
  <p:tag name="KSO_WM_TEMPLATE_COLORSEQUENCE" val="1,2,3,1,2,3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2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2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2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2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2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2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3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3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3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3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3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3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4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4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4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4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4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4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endPag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9"/>
  <p:tag name="KSO_WM_SLIDE_ID" val="custom20235919_9"/>
  <p:tag name="KSO_WM_TEMPLATE_MASTER_TYPE" val="0"/>
  <p:tag name="KSO_WM_SLIDE_LAYOUT" val="a_f"/>
  <p:tag name="KSO_WM_SLIDE_LAYOUT_CNT" val="1_2"/>
  <p:tag name="KSO_WM_TEMPLATE_COLORSEQUENCE" val="1,2,3,1,2,3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19_9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&#10;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3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3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0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4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4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0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4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4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4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4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0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文本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文本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2024.3.8【NO.09】-几何简约风主题模板">
      <a:dk1>
        <a:srgbClr val="333333"/>
      </a:dk1>
      <a:lt1>
        <a:sysClr val="window" lastClr="FFFFFF"/>
      </a:lt1>
      <a:dk2>
        <a:srgbClr val="001A3A"/>
      </a:dk2>
      <a:lt2>
        <a:srgbClr val="F7FAFF"/>
      </a:lt2>
      <a:accent1>
        <a:srgbClr val="016EFF"/>
      </a:accent1>
      <a:accent2>
        <a:srgbClr val="624AF0"/>
      </a:accent2>
      <a:accent3>
        <a:srgbClr val="9618F4"/>
      </a:accent3>
      <a:accent4>
        <a:srgbClr val="F7219B"/>
      </a:accent4>
      <a:accent5>
        <a:srgbClr val="F02836"/>
      </a:accent5>
      <a:accent6>
        <a:srgbClr val="EE672A"/>
      </a:accent6>
      <a:hlink>
        <a:srgbClr val="0026E5"/>
      </a:hlink>
      <a:folHlink>
        <a:srgbClr val="7E1FAD"/>
      </a:folHlink>
    </a:clrScheme>
    <a:fontScheme name="qm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93000">
              <a:schemeClr val="accent3"/>
            </a:gs>
            <a:gs pos="52000">
              <a:schemeClr val="accent1"/>
            </a:gs>
          </a:gsLst>
          <a:path path="circle">
            <a:fillToRect r="100000" b="100000"/>
          </a:path>
          <a:tileRect l="-100000" t="-100000"/>
        </a:gra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buClrTx/>
          <a:buSzTx/>
          <a:buFontTx/>
          <a:defRPr>
            <a:solidFill>
              <a:schemeClr val="lt1"/>
            </a:solidFill>
            <a:sym typeface="+mn-ea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 algn="l">
          <a:lnSpc>
            <a:spcPct val="140000"/>
          </a:lnSpc>
          <a:defRPr sz="20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536</Words>
  <Application>Microsoft Office PowerPoint</Application>
  <PresentationFormat>宽屏</PresentationFormat>
  <Paragraphs>58</Paragraphs>
  <Slides>23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29" baseType="lpstr">
      <vt:lpstr>宋体</vt:lpstr>
      <vt:lpstr>微软雅黑</vt:lpstr>
      <vt:lpstr>Arial</vt:lpstr>
      <vt:lpstr>Calibri</vt:lpstr>
      <vt:lpstr>WPS</vt:lpstr>
      <vt:lpstr>Office 主题​​</vt:lpstr>
      <vt:lpstr>非编程类考试判题系统</vt:lpstr>
      <vt:lpstr>目录</vt:lpstr>
      <vt:lpstr>项目需求简述</vt:lpstr>
      <vt:lpstr>PowerPoint 演示文稿</vt:lpstr>
      <vt:lpstr>架构简述</vt:lpstr>
      <vt:lpstr>PowerPoint 演示文稿</vt:lpstr>
      <vt:lpstr>UML图及黑白盒测试用例</vt:lpstr>
      <vt:lpstr>用例图：</vt:lpstr>
      <vt:lpstr>前端活动图：</vt:lpstr>
      <vt:lpstr>学生考试用例活动图：</vt:lpstr>
      <vt:lpstr>类图：</vt:lpstr>
      <vt:lpstr>学生加入班级顺序图：</vt:lpstr>
      <vt:lpstr>学生提交考试顺序图（后端）：</vt:lpstr>
      <vt:lpstr>前端状态图：</vt:lpstr>
      <vt:lpstr>老师创建试卷状态图：</vt:lpstr>
      <vt:lpstr>技术栈图：</vt:lpstr>
      <vt:lpstr>部署图：</vt:lpstr>
      <vt:lpstr>白盒测试用例图：</vt:lpstr>
      <vt:lpstr>黑盒测试用例图：</vt:lpstr>
      <vt:lpstr>目录结构图：</vt:lpstr>
      <vt:lpstr>软件演示</vt:lpstr>
      <vt:lpstr>PowerPoint 演示文稿</vt:lpstr>
      <vt:lpstr>感谢您的观看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非编程类考试判题系统</dc:title>
  <dc:creator>邵泓政</dc:creator>
  <cp:lastModifiedBy>shadow</cp:lastModifiedBy>
  <cp:revision>13</cp:revision>
  <dcterms:created xsi:type="dcterms:W3CDTF">2023-08-09T12:44:00Z</dcterms:created>
  <dcterms:modified xsi:type="dcterms:W3CDTF">2024-12-24T05:44:08Z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2052-12.1.0.19302</vt:lpwstr>
  </property>
</Properties>
</file>

<file path=docProps/thumbnail.jpeg>
</file>